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2.xml" ContentType="application/vnd.openxmlformats-officedocument.theme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  <p:sldMasterId id="2147483709" r:id="rId5"/>
    <p:sldMasterId id="2147483715" r:id="rId6"/>
  </p:sldMasterIdLst>
  <p:notesMasterIdLst>
    <p:notesMasterId r:id="rId21"/>
  </p:notesMasterIdLst>
  <p:sldIdLst>
    <p:sldId id="296" r:id="rId7"/>
    <p:sldId id="2147482521" r:id="rId8"/>
    <p:sldId id="264" r:id="rId9"/>
    <p:sldId id="2147482522" r:id="rId10"/>
    <p:sldId id="2147482523" r:id="rId11"/>
    <p:sldId id="2147482525" r:id="rId12"/>
    <p:sldId id="258" r:id="rId13"/>
    <p:sldId id="2147482524" r:id="rId14"/>
    <p:sldId id="2147482528" r:id="rId15"/>
    <p:sldId id="2147482526" r:id="rId16"/>
    <p:sldId id="2147482527" r:id="rId17"/>
    <p:sldId id="2147482529" r:id="rId18"/>
    <p:sldId id="2147482530" r:id="rId19"/>
    <p:sldId id="2147482531" r:id="rId20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055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51" d="100"/>
          <a:sy n="51" d="100"/>
        </p:scale>
        <p:origin x="1256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viewProps" Target="viewProp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1006F9-E0D3-4273-8BA5-C59980ECBED1}" type="datetimeFigureOut">
              <a:rPr lang="es-ES" smtClean="0"/>
              <a:t>21/03/2025</a:t>
            </a:fld>
            <a:endParaRPr lang="es-E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89403C-63C5-4B05-AA47-3551F0A475F4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000783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89403C-63C5-4B05-AA47-3551F0A475F4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176082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1.xml"/><Relationship Id="rId4" Type="http://schemas.openxmlformats.org/officeDocument/2006/relationships/image" Target="../media/image23.emf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2.xml"/><Relationship Id="rId5" Type="http://schemas.openxmlformats.org/officeDocument/2006/relationships/image" Target="../media/image23.emf"/><Relationship Id="rId4" Type="http://schemas.openxmlformats.org/officeDocument/2006/relationships/oleObject" Target="../embeddings/oleObject1.bin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8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alutation-GTS centered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75624" y="2318273"/>
            <a:ext cx="7040753" cy="2221454"/>
          </a:xfrm>
        </p:spPr>
        <p:txBody>
          <a:bodyPr anchor="ctr"/>
          <a:lstStyle>
            <a:lvl1pPr algn="ctr">
              <a:defRPr sz="88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Insert Salutation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F21F7E-CEFA-4A8F-862E-8631C40CEA2C}"/>
              </a:ext>
            </a:extLst>
          </p:cNvPr>
          <p:cNvSpPr txBox="1"/>
          <p:nvPr userDrawn="1"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00" b="0" i="0" u="none" strike="noStrike" kern="0" cap="none" spc="0" normalizeH="0" baseline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defRPr>
            </a:lvl1pPr>
          </a:lstStyle>
          <a:p>
            <a:pPr lvl="0"/>
            <a:r>
              <a:rPr lang="en-GB" noProof="0" dirty="0"/>
              <a:t>Format Background… &gt; Picture or texture fill &gt; Set to one of the dark or mid gradient options</a:t>
            </a:r>
            <a:endParaRPr lang="en-US" noProof="0" dirty="0"/>
          </a:p>
        </p:txBody>
      </p:sp>
      <p:sp>
        <p:nvSpPr>
          <p:cNvPr id="10" name="GTS_WH" descr="Accenture Greater Than symbol in white">
            <a:extLst>
              <a:ext uri="{FF2B5EF4-FFF2-40B4-BE49-F238E27FC236}">
                <a16:creationId xmlns:a16="http://schemas.microsoft.com/office/drawing/2014/main" id="{494AA491-F1F8-4D38-B722-DB2F38B198B8}"/>
              </a:ext>
            </a:extLst>
          </p:cNvPr>
          <p:cNvSpPr>
            <a:spLocks noChangeAspect="1"/>
          </p:cNvSpPr>
          <p:nvPr userDrawn="1"/>
        </p:nvSpPr>
        <p:spPr bwMode="black">
          <a:xfrm>
            <a:off x="5779386" y="5382386"/>
            <a:ext cx="641531" cy="704088"/>
          </a:xfrm>
          <a:custGeom>
            <a:avLst/>
            <a:gdLst>
              <a:gd name="T0" fmla="*/ 0 w 4100"/>
              <a:gd name="T1" fmla="*/ 4500 h 4500"/>
              <a:gd name="T2" fmla="*/ 4100 w 4100"/>
              <a:gd name="T3" fmla="*/ 2837 h 4500"/>
              <a:gd name="T4" fmla="*/ 4100 w 4100"/>
              <a:gd name="T5" fmla="*/ 1663 h 4500"/>
              <a:gd name="T6" fmla="*/ 0 w 4100"/>
              <a:gd name="T7" fmla="*/ 0 h 4500"/>
              <a:gd name="T8" fmla="*/ 0 w 4100"/>
              <a:gd name="T9" fmla="*/ 1175 h 4500"/>
              <a:gd name="T10" fmla="*/ 2651 w 4100"/>
              <a:gd name="T11" fmla="*/ 2250 h 4500"/>
              <a:gd name="T12" fmla="*/ 0 w 4100"/>
              <a:gd name="T13" fmla="*/ 3325 h 4500"/>
              <a:gd name="T14" fmla="*/ 0 w 4100"/>
              <a:gd name="T15" fmla="*/ 4500 h 4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100" h="4500">
                <a:moveTo>
                  <a:pt x="0" y="4500"/>
                </a:moveTo>
                <a:lnTo>
                  <a:pt x="4100" y="2837"/>
                </a:lnTo>
                <a:lnTo>
                  <a:pt x="4100" y="1663"/>
                </a:lnTo>
                <a:lnTo>
                  <a:pt x="0" y="0"/>
                </a:lnTo>
                <a:lnTo>
                  <a:pt x="0" y="1175"/>
                </a:lnTo>
                <a:lnTo>
                  <a:pt x="2651" y="2250"/>
                </a:lnTo>
                <a:lnTo>
                  <a:pt x="0" y="3325"/>
                </a:lnTo>
                <a:lnTo>
                  <a:pt x="0" y="450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0079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C35EA4"/>
          </p15:clr>
        </p15:guide>
        <p15:guide id="2" pos="3840">
          <p15:clr>
            <a:srgbClr val="C35EA4"/>
          </p15:clr>
        </p15:guide>
        <p15:guide id="3" orient="horz" pos="3608">
          <p15:clr>
            <a:srgbClr val="C35EA4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: Black6 Imag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8">
            <a:extLst>
              <a:ext uri="{FF2B5EF4-FFF2-40B4-BE49-F238E27FC236}">
                <a16:creationId xmlns:a16="http://schemas.microsoft.com/office/drawing/2014/main" id="{12688DA9-25EC-4AC3-AD0E-0CC139E1167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7620" y="-9144"/>
            <a:ext cx="12207240" cy="6876288"/>
          </a:xfrm>
        </p:spPr>
        <p:txBody>
          <a:bodyPr lIns="0" tIns="182880"/>
          <a:lstStyle>
            <a:lvl1pPr algn="ctr">
              <a:buNone/>
              <a:defRPr/>
            </a:lvl1pPr>
          </a:lstStyle>
          <a:p>
            <a:r>
              <a:rPr lang="en-GB" dirty="0"/>
              <a:t>Drag picture to placeholder or click icon to add, then send to back.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0037DA-877B-4969-92F3-D62917753DD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1001" y="381001"/>
            <a:ext cx="5715000" cy="2476499"/>
          </a:xfrm>
        </p:spPr>
        <p:txBody>
          <a:bodyPr anchor="b"/>
          <a:lstStyle>
            <a:lvl1pPr algn="l">
              <a:lnSpc>
                <a:spcPct val="9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Place presentation title here 48pt</a:t>
            </a:r>
          </a:p>
        </p:txBody>
      </p:sp>
      <p:sp>
        <p:nvSpPr>
          <p:cNvPr id="13" name="Date Placeholder 10">
            <a:extLst>
              <a:ext uri="{FF2B5EF4-FFF2-40B4-BE49-F238E27FC236}">
                <a16:creationId xmlns:a16="http://schemas.microsoft.com/office/drawing/2014/main" id="{47AA0BD1-514A-4E33-A0FD-DF2342E790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1" y="4206240"/>
            <a:ext cx="3253153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marL="0" algn="l" defTabSz="914400" rtl="0" eaLnBrk="1" latinLnBrk="0" hangingPunct="1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B2BDB7F4-6E1D-4904-AD31-0A33E91A2E6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1001" y="4435945"/>
            <a:ext cx="3253153" cy="530687"/>
          </a:xfrm>
        </p:spPr>
        <p:txBody>
          <a:bodyPr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Presenter 14pt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9279EB0A-2DCA-4410-A834-F9A425FF964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1001" y="3108960"/>
            <a:ext cx="4301168" cy="1092845"/>
          </a:xfrm>
        </p:spPr>
        <p:txBody>
          <a:bodyPr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2400" b="0" i="0" spc="0">
                <a:solidFill>
                  <a:schemeClr val="tx1"/>
                </a:solidFill>
                <a:latin typeface="GT Sectra Fine Rg" panose="000005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GB" dirty="0"/>
              <a:t>Place subtitle here in GT Sectra Fine </a:t>
            </a:r>
            <a:r>
              <a:rPr lang="en-GB" dirty="0" err="1"/>
              <a:t>Rg</a:t>
            </a:r>
            <a:r>
              <a:rPr lang="en-GB" dirty="0"/>
              <a:t> 24pt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464481-354D-44BF-B8B2-E0AFA2830FDC}"/>
              </a:ext>
            </a:extLst>
          </p:cNvPr>
          <p:cNvSpPr txBox="1"/>
          <p:nvPr userDrawn="1"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Go to Brand Space for more cover options</a:t>
            </a: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</a:endParaRPr>
          </a:p>
        </p:txBody>
      </p:sp>
      <p:grpSp>
        <p:nvGrpSpPr>
          <p:cNvPr id="9" name="Logo_WH" descr="Accenture logo in white">
            <a:extLst>
              <a:ext uri="{FF2B5EF4-FFF2-40B4-BE49-F238E27FC236}">
                <a16:creationId xmlns:a16="http://schemas.microsoft.com/office/drawing/2014/main" id="{BA79480B-BE6F-49EC-829D-D8AF858ABFD8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381001" y="5815652"/>
            <a:ext cx="1883664" cy="496247"/>
            <a:chOff x="1561" y="187"/>
            <a:chExt cx="4536" cy="1195"/>
          </a:xfrm>
        </p:grpSpPr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80D6DAB6-FE72-4647-9B94-83468BA6B4AE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4205" y="187"/>
              <a:ext cx="447" cy="473"/>
            </a:xfrm>
            <a:custGeom>
              <a:avLst/>
              <a:gdLst>
                <a:gd name="T0" fmla="*/ 0 w 931"/>
                <a:gd name="T1" fmla="*/ 696 h 985"/>
                <a:gd name="T2" fmla="*/ 544 w 931"/>
                <a:gd name="T3" fmla="*/ 494 h 985"/>
                <a:gd name="T4" fmla="*/ 0 w 931"/>
                <a:gd name="T5" fmla="*/ 281 h 985"/>
                <a:gd name="T6" fmla="*/ 0 w 931"/>
                <a:gd name="T7" fmla="*/ 0 h 985"/>
                <a:gd name="T8" fmla="*/ 931 w 931"/>
                <a:gd name="T9" fmla="*/ 375 h 985"/>
                <a:gd name="T10" fmla="*/ 931 w 931"/>
                <a:gd name="T11" fmla="*/ 608 h 985"/>
                <a:gd name="T12" fmla="*/ 0 w 931"/>
                <a:gd name="T13" fmla="*/ 985 h 985"/>
                <a:gd name="T14" fmla="*/ 0 w 931"/>
                <a:gd name="T15" fmla="*/ 696 h 9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1" h="985">
                  <a:moveTo>
                    <a:pt x="0" y="696"/>
                  </a:moveTo>
                  <a:lnTo>
                    <a:pt x="544" y="494"/>
                  </a:lnTo>
                  <a:lnTo>
                    <a:pt x="0" y="281"/>
                  </a:lnTo>
                  <a:lnTo>
                    <a:pt x="0" y="0"/>
                  </a:lnTo>
                  <a:lnTo>
                    <a:pt x="931" y="375"/>
                  </a:lnTo>
                  <a:lnTo>
                    <a:pt x="931" y="608"/>
                  </a:lnTo>
                  <a:lnTo>
                    <a:pt x="0" y="985"/>
                  </a:lnTo>
                  <a:lnTo>
                    <a:pt x="0" y="6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46961114-35B1-4F8E-96CC-0CA3D18133FD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1561" y="690"/>
              <a:ext cx="4536" cy="692"/>
            </a:xfrm>
            <a:custGeom>
              <a:avLst/>
              <a:gdLst>
                <a:gd name="T0" fmla="*/ 8952 w 9448"/>
                <a:gd name="T1" fmla="*/ 519 h 1442"/>
                <a:gd name="T2" fmla="*/ 8431 w 9448"/>
                <a:gd name="T3" fmla="*/ 892 h 1442"/>
                <a:gd name="T4" fmla="*/ 9448 w 9448"/>
                <a:gd name="T5" fmla="*/ 819 h 1442"/>
                <a:gd name="T6" fmla="*/ 8967 w 9448"/>
                <a:gd name="T7" fmla="*/ 1221 h 1442"/>
                <a:gd name="T8" fmla="*/ 8961 w 9448"/>
                <a:gd name="T9" fmla="*/ 1442 h 1442"/>
                <a:gd name="T10" fmla="*/ 8008 w 9448"/>
                <a:gd name="T11" fmla="*/ 529 h 1442"/>
                <a:gd name="T12" fmla="*/ 8008 w 9448"/>
                <a:gd name="T13" fmla="*/ 859 h 1442"/>
                <a:gd name="T14" fmla="*/ 7704 w 9448"/>
                <a:gd name="T15" fmla="*/ 329 h 1442"/>
                <a:gd name="T16" fmla="*/ 7178 w 9448"/>
                <a:gd name="T17" fmla="*/ 1259 h 1442"/>
                <a:gd name="T18" fmla="*/ 6522 w 9448"/>
                <a:gd name="T19" fmla="*/ 329 h 1442"/>
                <a:gd name="T20" fmla="*/ 6987 w 9448"/>
                <a:gd name="T21" fmla="*/ 1205 h 1442"/>
                <a:gd name="T22" fmla="*/ 7483 w 9448"/>
                <a:gd name="T23" fmla="*/ 329 h 1442"/>
                <a:gd name="T24" fmla="*/ 6128 w 9448"/>
                <a:gd name="T25" fmla="*/ 329 h 1442"/>
                <a:gd name="T26" fmla="*/ 6128 w 9448"/>
                <a:gd name="T27" fmla="*/ 556 h 1442"/>
                <a:gd name="T28" fmla="*/ 6343 w 9448"/>
                <a:gd name="T29" fmla="*/ 1174 h 1442"/>
                <a:gd name="T30" fmla="*/ 5822 w 9448"/>
                <a:gd name="T31" fmla="*/ 1105 h 1442"/>
                <a:gd name="T32" fmla="*/ 5694 w 9448"/>
                <a:gd name="T33" fmla="*/ 329 h 1442"/>
                <a:gd name="T34" fmla="*/ 6128 w 9448"/>
                <a:gd name="T35" fmla="*/ 0 h 1442"/>
                <a:gd name="T36" fmla="*/ 4900 w 9448"/>
                <a:gd name="T37" fmla="*/ 492 h 1442"/>
                <a:gd name="T38" fmla="*/ 5559 w 9448"/>
                <a:gd name="T39" fmla="*/ 1419 h 1442"/>
                <a:gd name="T40" fmla="*/ 5092 w 9448"/>
                <a:gd name="T41" fmla="*/ 552 h 1442"/>
                <a:gd name="T42" fmla="*/ 4596 w 9448"/>
                <a:gd name="T43" fmla="*/ 1419 h 1442"/>
                <a:gd name="T44" fmla="*/ 4112 w 9448"/>
                <a:gd name="T45" fmla="*/ 748 h 1442"/>
                <a:gd name="T46" fmla="*/ 3921 w 9448"/>
                <a:gd name="T47" fmla="*/ 1442 h 1442"/>
                <a:gd name="T48" fmla="*/ 3910 w 9448"/>
                <a:gd name="T49" fmla="*/ 306 h 1442"/>
                <a:gd name="T50" fmla="*/ 3700 w 9448"/>
                <a:gd name="T51" fmla="*/ 950 h 1442"/>
                <a:gd name="T52" fmla="*/ 4408 w 9448"/>
                <a:gd name="T53" fmla="*/ 1080 h 1442"/>
                <a:gd name="T54" fmla="*/ 2257 w 9448"/>
                <a:gd name="T55" fmla="*/ 886 h 1442"/>
                <a:gd name="T56" fmla="*/ 3258 w 9448"/>
                <a:gd name="T57" fmla="*/ 717 h 1442"/>
                <a:gd name="T58" fmla="*/ 2568 w 9448"/>
                <a:gd name="T59" fmla="*/ 859 h 1442"/>
                <a:gd name="T60" fmla="*/ 2987 w 9448"/>
                <a:gd name="T61" fmla="*/ 1017 h 1442"/>
                <a:gd name="T62" fmla="*/ 1644 w 9448"/>
                <a:gd name="T63" fmla="*/ 1442 h 1442"/>
                <a:gd name="T64" fmla="*/ 1646 w 9448"/>
                <a:gd name="T65" fmla="*/ 306 h 1442"/>
                <a:gd name="T66" fmla="*/ 1653 w 9448"/>
                <a:gd name="T67" fmla="*/ 542 h 1442"/>
                <a:gd name="T68" fmla="*/ 1655 w 9448"/>
                <a:gd name="T69" fmla="*/ 1213 h 1442"/>
                <a:gd name="T70" fmla="*/ 1644 w 9448"/>
                <a:gd name="T71" fmla="*/ 1442 h 1442"/>
                <a:gd name="T72" fmla="*/ 529 w 9448"/>
                <a:gd name="T73" fmla="*/ 953 h 1442"/>
                <a:gd name="T74" fmla="*/ 450 w 9448"/>
                <a:gd name="T75" fmla="*/ 1230 h 1442"/>
                <a:gd name="T76" fmla="*/ 0 w 9448"/>
                <a:gd name="T77" fmla="*/ 1121 h 1442"/>
                <a:gd name="T78" fmla="*/ 650 w 9448"/>
                <a:gd name="T79" fmla="*/ 752 h 1442"/>
                <a:gd name="T80" fmla="*/ 325 w 9448"/>
                <a:gd name="T81" fmla="*/ 667 h 1442"/>
                <a:gd name="T82" fmla="*/ 954 w 9448"/>
                <a:gd name="T83" fmla="*/ 690 h 1442"/>
                <a:gd name="T84" fmla="*/ 656 w 9448"/>
                <a:gd name="T85" fmla="*/ 1294 h 1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9448" h="1442">
                  <a:moveTo>
                    <a:pt x="8744" y="748"/>
                  </a:moveTo>
                  <a:lnTo>
                    <a:pt x="9152" y="748"/>
                  </a:lnTo>
                  <a:cubicBezTo>
                    <a:pt x="9146" y="588"/>
                    <a:pt x="9073" y="519"/>
                    <a:pt x="8952" y="519"/>
                  </a:cubicBezTo>
                  <a:cubicBezTo>
                    <a:pt x="8857" y="519"/>
                    <a:pt x="8769" y="571"/>
                    <a:pt x="8744" y="748"/>
                  </a:cubicBezTo>
                  <a:close/>
                  <a:moveTo>
                    <a:pt x="8961" y="1442"/>
                  </a:moveTo>
                  <a:cubicBezTo>
                    <a:pt x="8646" y="1442"/>
                    <a:pt x="8431" y="1255"/>
                    <a:pt x="8431" y="892"/>
                  </a:cubicBezTo>
                  <a:lnTo>
                    <a:pt x="8431" y="871"/>
                  </a:lnTo>
                  <a:cubicBezTo>
                    <a:pt x="8431" y="507"/>
                    <a:pt x="8659" y="306"/>
                    <a:pt x="8950" y="306"/>
                  </a:cubicBezTo>
                  <a:cubicBezTo>
                    <a:pt x="9221" y="306"/>
                    <a:pt x="9448" y="459"/>
                    <a:pt x="9448" y="819"/>
                  </a:cubicBezTo>
                  <a:lnTo>
                    <a:pt x="9448" y="950"/>
                  </a:lnTo>
                  <a:lnTo>
                    <a:pt x="8740" y="950"/>
                  </a:lnTo>
                  <a:cubicBezTo>
                    <a:pt x="8752" y="1146"/>
                    <a:pt x="8836" y="1221"/>
                    <a:pt x="8967" y="1221"/>
                  </a:cubicBezTo>
                  <a:cubicBezTo>
                    <a:pt x="9084" y="1221"/>
                    <a:pt x="9146" y="1159"/>
                    <a:pt x="9167" y="1080"/>
                  </a:cubicBezTo>
                  <a:lnTo>
                    <a:pt x="9448" y="1080"/>
                  </a:lnTo>
                  <a:cubicBezTo>
                    <a:pt x="9415" y="1286"/>
                    <a:pt x="9246" y="1442"/>
                    <a:pt x="8961" y="1442"/>
                  </a:cubicBezTo>
                  <a:close/>
                  <a:moveTo>
                    <a:pt x="7704" y="329"/>
                  </a:moveTo>
                  <a:lnTo>
                    <a:pt x="8008" y="329"/>
                  </a:lnTo>
                  <a:lnTo>
                    <a:pt x="8008" y="529"/>
                  </a:lnTo>
                  <a:cubicBezTo>
                    <a:pt x="8073" y="383"/>
                    <a:pt x="8175" y="315"/>
                    <a:pt x="8335" y="315"/>
                  </a:cubicBezTo>
                  <a:lnTo>
                    <a:pt x="8335" y="615"/>
                  </a:lnTo>
                  <a:cubicBezTo>
                    <a:pt x="8129" y="615"/>
                    <a:pt x="8008" y="677"/>
                    <a:pt x="8008" y="859"/>
                  </a:cubicBezTo>
                  <a:lnTo>
                    <a:pt x="8008" y="1419"/>
                  </a:lnTo>
                  <a:lnTo>
                    <a:pt x="7704" y="1419"/>
                  </a:lnTo>
                  <a:lnTo>
                    <a:pt x="7704" y="329"/>
                  </a:lnTo>
                  <a:close/>
                  <a:moveTo>
                    <a:pt x="7483" y="1419"/>
                  </a:moveTo>
                  <a:lnTo>
                    <a:pt x="7178" y="1419"/>
                  </a:lnTo>
                  <a:lnTo>
                    <a:pt x="7178" y="1259"/>
                  </a:lnTo>
                  <a:cubicBezTo>
                    <a:pt x="7126" y="1363"/>
                    <a:pt x="7024" y="1442"/>
                    <a:pt x="6862" y="1442"/>
                  </a:cubicBezTo>
                  <a:cubicBezTo>
                    <a:pt x="6666" y="1442"/>
                    <a:pt x="6522" y="1323"/>
                    <a:pt x="6522" y="1067"/>
                  </a:cubicBezTo>
                  <a:lnTo>
                    <a:pt x="6522" y="329"/>
                  </a:lnTo>
                  <a:lnTo>
                    <a:pt x="6828" y="329"/>
                  </a:lnTo>
                  <a:lnTo>
                    <a:pt x="6828" y="1021"/>
                  </a:lnTo>
                  <a:cubicBezTo>
                    <a:pt x="6828" y="1146"/>
                    <a:pt x="6878" y="1205"/>
                    <a:pt x="6987" y="1205"/>
                  </a:cubicBezTo>
                  <a:cubicBezTo>
                    <a:pt x="7093" y="1205"/>
                    <a:pt x="7178" y="1138"/>
                    <a:pt x="7178" y="1003"/>
                  </a:cubicBezTo>
                  <a:lnTo>
                    <a:pt x="7178" y="329"/>
                  </a:lnTo>
                  <a:lnTo>
                    <a:pt x="7483" y="329"/>
                  </a:lnTo>
                  <a:lnTo>
                    <a:pt x="7483" y="1419"/>
                  </a:lnTo>
                  <a:close/>
                  <a:moveTo>
                    <a:pt x="6128" y="0"/>
                  </a:moveTo>
                  <a:lnTo>
                    <a:pt x="6128" y="329"/>
                  </a:lnTo>
                  <a:lnTo>
                    <a:pt x="6336" y="329"/>
                  </a:lnTo>
                  <a:lnTo>
                    <a:pt x="6336" y="556"/>
                  </a:lnTo>
                  <a:lnTo>
                    <a:pt x="6128" y="556"/>
                  </a:lnTo>
                  <a:lnTo>
                    <a:pt x="6128" y="1073"/>
                  </a:lnTo>
                  <a:cubicBezTo>
                    <a:pt x="6128" y="1155"/>
                    <a:pt x="6165" y="1192"/>
                    <a:pt x="6236" y="1192"/>
                  </a:cubicBezTo>
                  <a:cubicBezTo>
                    <a:pt x="6280" y="1192"/>
                    <a:pt x="6313" y="1186"/>
                    <a:pt x="6343" y="1174"/>
                  </a:cubicBezTo>
                  <a:lnTo>
                    <a:pt x="6343" y="1411"/>
                  </a:lnTo>
                  <a:cubicBezTo>
                    <a:pt x="6307" y="1422"/>
                    <a:pt x="6247" y="1434"/>
                    <a:pt x="6172" y="1434"/>
                  </a:cubicBezTo>
                  <a:cubicBezTo>
                    <a:pt x="5934" y="1434"/>
                    <a:pt x="5822" y="1326"/>
                    <a:pt x="5822" y="1105"/>
                  </a:cubicBezTo>
                  <a:lnTo>
                    <a:pt x="5822" y="556"/>
                  </a:lnTo>
                  <a:lnTo>
                    <a:pt x="5694" y="556"/>
                  </a:lnTo>
                  <a:lnTo>
                    <a:pt x="5694" y="329"/>
                  </a:lnTo>
                  <a:lnTo>
                    <a:pt x="5822" y="329"/>
                  </a:lnTo>
                  <a:lnTo>
                    <a:pt x="5822" y="125"/>
                  </a:lnTo>
                  <a:lnTo>
                    <a:pt x="6128" y="0"/>
                  </a:lnTo>
                  <a:close/>
                  <a:moveTo>
                    <a:pt x="4596" y="329"/>
                  </a:moveTo>
                  <a:lnTo>
                    <a:pt x="4900" y="329"/>
                  </a:lnTo>
                  <a:lnTo>
                    <a:pt x="4900" y="492"/>
                  </a:lnTo>
                  <a:cubicBezTo>
                    <a:pt x="4954" y="390"/>
                    <a:pt x="5063" y="306"/>
                    <a:pt x="5230" y="306"/>
                  </a:cubicBezTo>
                  <a:cubicBezTo>
                    <a:pt x="5428" y="306"/>
                    <a:pt x="5559" y="425"/>
                    <a:pt x="5559" y="690"/>
                  </a:cubicBezTo>
                  <a:lnTo>
                    <a:pt x="5559" y="1419"/>
                  </a:lnTo>
                  <a:lnTo>
                    <a:pt x="5255" y="1419"/>
                  </a:lnTo>
                  <a:lnTo>
                    <a:pt x="5255" y="736"/>
                  </a:lnTo>
                  <a:cubicBezTo>
                    <a:pt x="5255" y="609"/>
                    <a:pt x="5202" y="552"/>
                    <a:pt x="5092" y="552"/>
                  </a:cubicBezTo>
                  <a:cubicBezTo>
                    <a:pt x="4986" y="552"/>
                    <a:pt x="4900" y="617"/>
                    <a:pt x="4900" y="755"/>
                  </a:cubicBezTo>
                  <a:lnTo>
                    <a:pt x="4900" y="1419"/>
                  </a:lnTo>
                  <a:lnTo>
                    <a:pt x="4596" y="1419"/>
                  </a:lnTo>
                  <a:lnTo>
                    <a:pt x="4596" y="329"/>
                  </a:lnTo>
                  <a:close/>
                  <a:moveTo>
                    <a:pt x="3704" y="748"/>
                  </a:moveTo>
                  <a:lnTo>
                    <a:pt x="4112" y="748"/>
                  </a:lnTo>
                  <a:cubicBezTo>
                    <a:pt x="4106" y="588"/>
                    <a:pt x="4033" y="519"/>
                    <a:pt x="3912" y="519"/>
                  </a:cubicBezTo>
                  <a:cubicBezTo>
                    <a:pt x="3816" y="519"/>
                    <a:pt x="3729" y="571"/>
                    <a:pt x="3704" y="748"/>
                  </a:cubicBezTo>
                  <a:close/>
                  <a:moveTo>
                    <a:pt x="3921" y="1442"/>
                  </a:moveTo>
                  <a:cubicBezTo>
                    <a:pt x="3606" y="1442"/>
                    <a:pt x="3391" y="1255"/>
                    <a:pt x="3391" y="892"/>
                  </a:cubicBezTo>
                  <a:lnTo>
                    <a:pt x="3391" y="871"/>
                  </a:lnTo>
                  <a:cubicBezTo>
                    <a:pt x="3391" y="507"/>
                    <a:pt x="3618" y="306"/>
                    <a:pt x="3910" y="306"/>
                  </a:cubicBezTo>
                  <a:cubicBezTo>
                    <a:pt x="4181" y="306"/>
                    <a:pt x="4408" y="459"/>
                    <a:pt x="4408" y="819"/>
                  </a:cubicBezTo>
                  <a:lnTo>
                    <a:pt x="4408" y="950"/>
                  </a:lnTo>
                  <a:lnTo>
                    <a:pt x="3700" y="950"/>
                  </a:lnTo>
                  <a:cubicBezTo>
                    <a:pt x="3712" y="1146"/>
                    <a:pt x="3795" y="1221"/>
                    <a:pt x="3927" y="1221"/>
                  </a:cubicBezTo>
                  <a:cubicBezTo>
                    <a:pt x="4043" y="1221"/>
                    <a:pt x="4106" y="1159"/>
                    <a:pt x="4127" y="1080"/>
                  </a:cubicBezTo>
                  <a:lnTo>
                    <a:pt x="4408" y="1080"/>
                  </a:lnTo>
                  <a:cubicBezTo>
                    <a:pt x="4375" y="1286"/>
                    <a:pt x="4206" y="1442"/>
                    <a:pt x="3921" y="1442"/>
                  </a:cubicBezTo>
                  <a:close/>
                  <a:moveTo>
                    <a:pt x="2778" y="1442"/>
                  </a:moveTo>
                  <a:cubicBezTo>
                    <a:pt x="2476" y="1442"/>
                    <a:pt x="2257" y="1255"/>
                    <a:pt x="2257" y="886"/>
                  </a:cubicBezTo>
                  <a:lnTo>
                    <a:pt x="2257" y="871"/>
                  </a:lnTo>
                  <a:cubicBezTo>
                    <a:pt x="2257" y="502"/>
                    <a:pt x="2491" y="306"/>
                    <a:pt x="2780" y="306"/>
                  </a:cubicBezTo>
                  <a:cubicBezTo>
                    <a:pt x="3028" y="306"/>
                    <a:pt x="3233" y="432"/>
                    <a:pt x="3258" y="717"/>
                  </a:cubicBezTo>
                  <a:lnTo>
                    <a:pt x="2966" y="717"/>
                  </a:lnTo>
                  <a:cubicBezTo>
                    <a:pt x="2947" y="611"/>
                    <a:pt x="2893" y="542"/>
                    <a:pt x="2787" y="542"/>
                  </a:cubicBezTo>
                  <a:cubicBezTo>
                    <a:pt x="2657" y="542"/>
                    <a:pt x="2568" y="644"/>
                    <a:pt x="2568" y="859"/>
                  </a:cubicBezTo>
                  <a:lnTo>
                    <a:pt x="2568" y="892"/>
                  </a:lnTo>
                  <a:cubicBezTo>
                    <a:pt x="2568" y="1113"/>
                    <a:pt x="2647" y="1213"/>
                    <a:pt x="2789" y="1213"/>
                  </a:cubicBezTo>
                  <a:cubicBezTo>
                    <a:pt x="2893" y="1213"/>
                    <a:pt x="2970" y="1136"/>
                    <a:pt x="2987" y="1017"/>
                  </a:cubicBezTo>
                  <a:lnTo>
                    <a:pt x="3264" y="1017"/>
                  </a:lnTo>
                  <a:cubicBezTo>
                    <a:pt x="3243" y="1265"/>
                    <a:pt x="3074" y="1442"/>
                    <a:pt x="2778" y="1442"/>
                  </a:cubicBezTo>
                  <a:close/>
                  <a:moveTo>
                    <a:pt x="1644" y="1442"/>
                  </a:moveTo>
                  <a:cubicBezTo>
                    <a:pt x="1342" y="1442"/>
                    <a:pt x="1123" y="1255"/>
                    <a:pt x="1123" y="886"/>
                  </a:cubicBezTo>
                  <a:lnTo>
                    <a:pt x="1123" y="871"/>
                  </a:lnTo>
                  <a:cubicBezTo>
                    <a:pt x="1123" y="502"/>
                    <a:pt x="1357" y="306"/>
                    <a:pt x="1646" y="306"/>
                  </a:cubicBezTo>
                  <a:cubicBezTo>
                    <a:pt x="1894" y="306"/>
                    <a:pt x="2099" y="432"/>
                    <a:pt x="2124" y="717"/>
                  </a:cubicBezTo>
                  <a:lnTo>
                    <a:pt x="1832" y="717"/>
                  </a:lnTo>
                  <a:cubicBezTo>
                    <a:pt x="1813" y="611"/>
                    <a:pt x="1759" y="542"/>
                    <a:pt x="1653" y="542"/>
                  </a:cubicBezTo>
                  <a:cubicBezTo>
                    <a:pt x="1523" y="542"/>
                    <a:pt x="1434" y="644"/>
                    <a:pt x="1434" y="859"/>
                  </a:cubicBezTo>
                  <a:lnTo>
                    <a:pt x="1434" y="892"/>
                  </a:lnTo>
                  <a:cubicBezTo>
                    <a:pt x="1434" y="1113"/>
                    <a:pt x="1513" y="1213"/>
                    <a:pt x="1655" y="1213"/>
                  </a:cubicBezTo>
                  <a:cubicBezTo>
                    <a:pt x="1759" y="1213"/>
                    <a:pt x="1836" y="1136"/>
                    <a:pt x="1853" y="1017"/>
                  </a:cubicBezTo>
                  <a:lnTo>
                    <a:pt x="2130" y="1017"/>
                  </a:lnTo>
                  <a:cubicBezTo>
                    <a:pt x="2109" y="1265"/>
                    <a:pt x="1940" y="1442"/>
                    <a:pt x="1644" y="1442"/>
                  </a:cubicBezTo>
                  <a:close/>
                  <a:moveTo>
                    <a:pt x="650" y="1057"/>
                  </a:moveTo>
                  <a:lnTo>
                    <a:pt x="650" y="953"/>
                  </a:lnTo>
                  <a:lnTo>
                    <a:pt x="529" y="953"/>
                  </a:lnTo>
                  <a:cubicBezTo>
                    <a:pt x="379" y="953"/>
                    <a:pt x="302" y="994"/>
                    <a:pt x="302" y="1092"/>
                  </a:cubicBezTo>
                  <a:lnTo>
                    <a:pt x="302" y="1103"/>
                  </a:lnTo>
                  <a:cubicBezTo>
                    <a:pt x="302" y="1178"/>
                    <a:pt x="348" y="1230"/>
                    <a:pt x="450" y="1230"/>
                  </a:cubicBezTo>
                  <a:cubicBezTo>
                    <a:pt x="554" y="1230"/>
                    <a:pt x="650" y="1171"/>
                    <a:pt x="650" y="1057"/>
                  </a:cubicBezTo>
                  <a:close/>
                  <a:moveTo>
                    <a:pt x="358" y="1442"/>
                  </a:moveTo>
                  <a:cubicBezTo>
                    <a:pt x="162" y="1442"/>
                    <a:pt x="0" y="1342"/>
                    <a:pt x="0" y="1121"/>
                  </a:cubicBezTo>
                  <a:lnTo>
                    <a:pt x="0" y="1109"/>
                  </a:lnTo>
                  <a:cubicBezTo>
                    <a:pt x="0" y="840"/>
                    <a:pt x="233" y="752"/>
                    <a:pt x="514" y="752"/>
                  </a:cubicBezTo>
                  <a:lnTo>
                    <a:pt x="650" y="752"/>
                  </a:lnTo>
                  <a:lnTo>
                    <a:pt x="650" y="700"/>
                  </a:lnTo>
                  <a:cubicBezTo>
                    <a:pt x="650" y="592"/>
                    <a:pt x="602" y="525"/>
                    <a:pt x="489" y="525"/>
                  </a:cubicBezTo>
                  <a:cubicBezTo>
                    <a:pt x="387" y="525"/>
                    <a:pt x="333" y="584"/>
                    <a:pt x="325" y="667"/>
                  </a:cubicBezTo>
                  <a:lnTo>
                    <a:pt x="33" y="667"/>
                  </a:lnTo>
                  <a:cubicBezTo>
                    <a:pt x="54" y="425"/>
                    <a:pt x="246" y="306"/>
                    <a:pt x="504" y="306"/>
                  </a:cubicBezTo>
                  <a:cubicBezTo>
                    <a:pt x="767" y="306"/>
                    <a:pt x="954" y="419"/>
                    <a:pt x="954" y="690"/>
                  </a:cubicBezTo>
                  <a:lnTo>
                    <a:pt x="954" y="1419"/>
                  </a:lnTo>
                  <a:lnTo>
                    <a:pt x="656" y="1419"/>
                  </a:lnTo>
                  <a:lnTo>
                    <a:pt x="656" y="1294"/>
                  </a:lnTo>
                  <a:cubicBezTo>
                    <a:pt x="604" y="1374"/>
                    <a:pt x="504" y="1442"/>
                    <a:pt x="358" y="144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769684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: Black7 Acquisition+Imag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A84A5767-82AC-46A2-88DD-C31D51E1CB9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7620" y="-9144"/>
            <a:ext cx="12207240" cy="6876288"/>
          </a:xfrm>
        </p:spPr>
        <p:txBody>
          <a:bodyPr lIns="0" tIns="182880"/>
          <a:lstStyle>
            <a:lvl1pPr algn="ctr">
              <a:buNone/>
              <a:defRPr/>
            </a:lvl1pPr>
          </a:lstStyle>
          <a:p>
            <a:r>
              <a:rPr lang="en-GB" dirty="0"/>
              <a:t>Drag picture to placeholder or click icon to add, then send to back.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0037DA-877B-4969-92F3-D62917753DD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black">
          <a:xfrm>
            <a:off x="381001" y="1322687"/>
            <a:ext cx="5715000" cy="1769720"/>
          </a:xfrm>
        </p:spPr>
        <p:txBody>
          <a:bodyPr anchor="b"/>
          <a:lstStyle>
            <a:lvl1pPr algn="l">
              <a:lnSpc>
                <a:spcPct val="9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Place presentation title here 48pt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BBB33C-A0EF-4DAE-96F6-5E528C0ED20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381001" y="3332730"/>
            <a:ext cx="4301168" cy="1092845"/>
          </a:xfrm>
        </p:spPr>
        <p:txBody>
          <a:bodyPr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2400" b="0" i="0" spc="0">
                <a:solidFill>
                  <a:schemeClr val="tx1"/>
                </a:solidFill>
                <a:latin typeface="GT Sectra Fine Rg" panose="000005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GB" dirty="0"/>
              <a:t>Place subtitle here in GT Sectra Fine </a:t>
            </a:r>
            <a:r>
              <a:rPr lang="en-GB" dirty="0" err="1"/>
              <a:t>Rg</a:t>
            </a:r>
            <a:r>
              <a:rPr lang="en-GB" dirty="0"/>
              <a:t> 24pt</a:t>
            </a:r>
            <a:endParaRPr lang="en-US" dirty="0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B2BDB7F4-6E1D-4904-AD31-0A33E91A2E6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381001" y="4670852"/>
            <a:ext cx="3253153" cy="530687"/>
          </a:xfrm>
        </p:spPr>
        <p:txBody>
          <a:bodyPr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Presenter 14pt</a:t>
            </a:r>
          </a:p>
        </p:txBody>
      </p:sp>
      <p:sp>
        <p:nvSpPr>
          <p:cNvPr id="12" name="Date Placeholder 10">
            <a:extLst>
              <a:ext uri="{FF2B5EF4-FFF2-40B4-BE49-F238E27FC236}">
                <a16:creationId xmlns:a16="http://schemas.microsoft.com/office/drawing/2014/main" id="{1E34DA31-8586-4EF2-9474-E9CBCF31314E}"/>
              </a:ext>
            </a:extLst>
          </p:cNvPr>
          <p:cNvSpPr>
            <a:spLocks noGrp="1"/>
          </p:cNvSpPr>
          <p:nvPr>
            <p:ph type="dt" sz="half" idx="2"/>
          </p:nvPr>
        </p:nvSpPr>
        <p:spPr bwMode="black">
          <a:xfrm>
            <a:off x="381001" y="4425575"/>
            <a:ext cx="3253153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marL="0" algn="l" defTabSz="914400" rtl="0" eaLnBrk="1" latinLnBrk="0" hangingPunct="1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EFDB83-09AD-4E52-93C8-E24DAC9705FB}"/>
              </a:ext>
            </a:extLst>
          </p:cNvPr>
          <p:cNvSpPr txBox="1"/>
          <p:nvPr userDrawn="1"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Go to Brand Space for more cover options</a:t>
            </a: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</a:endParaRPr>
          </a:p>
        </p:txBody>
      </p:sp>
      <p:sp>
        <p:nvSpPr>
          <p:cNvPr id="13" name="Picture Placeholder 11" descr="Image placeholder for client logo">
            <a:extLst>
              <a:ext uri="{FF2B5EF4-FFF2-40B4-BE49-F238E27FC236}">
                <a16:creationId xmlns:a16="http://schemas.microsoft.com/office/drawing/2014/main" id="{9B6BF12D-A981-4F4E-B8F1-FF12DC840F2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81001" y="5326815"/>
            <a:ext cx="1884233" cy="985085"/>
          </a:xfrm>
        </p:spPr>
        <p:txBody>
          <a:bodyPr anchor="ctr"/>
          <a:lstStyle>
            <a:lvl1pPr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GB" dirty="0"/>
              <a:t>Add client logo</a:t>
            </a:r>
            <a:endParaRPr lang="en-US" dirty="0"/>
          </a:p>
        </p:txBody>
      </p:sp>
      <p:sp>
        <p:nvSpPr>
          <p:cNvPr id="10" name="GTS_WH" descr="Accenture Greater Than symbol in white">
            <a:extLst>
              <a:ext uri="{FF2B5EF4-FFF2-40B4-BE49-F238E27FC236}">
                <a16:creationId xmlns:a16="http://schemas.microsoft.com/office/drawing/2014/main" id="{659D61A8-47A5-47C2-A85A-BCCCBE83C91F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381001" y="381001"/>
            <a:ext cx="641531" cy="704088"/>
          </a:xfrm>
          <a:custGeom>
            <a:avLst/>
            <a:gdLst>
              <a:gd name="T0" fmla="*/ 0 w 4100"/>
              <a:gd name="T1" fmla="*/ 4500 h 4500"/>
              <a:gd name="T2" fmla="*/ 4100 w 4100"/>
              <a:gd name="T3" fmla="*/ 2837 h 4500"/>
              <a:gd name="T4" fmla="*/ 4100 w 4100"/>
              <a:gd name="T5" fmla="*/ 1663 h 4500"/>
              <a:gd name="T6" fmla="*/ 0 w 4100"/>
              <a:gd name="T7" fmla="*/ 0 h 4500"/>
              <a:gd name="T8" fmla="*/ 0 w 4100"/>
              <a:gd name="T9" fmla="*/ 1175 h 4500"/>
              <a:gd name="T10" fmla="*/ 2651 w 4100"/>
              <a:gd name="T11" fmla="*/ 2250 h 4500"/>
              <a:gd name="T12" fmla="*/ 0 w 4100"/>
              <a:gd name="T13" fmla="*/ 3325 h 4500"/>
              <a:gd name="T14" fmla="*/ 0 w 4100"/>
              <a:gd name="T15" fmla="*/ 4500 h 4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100" h="4500">
                <a:moveTo>
                  <a:pt x="0" y="4500"/>
                </a:moveTo>
                <a:lnTo>
                  <a:pt x="4100" y="2837"/>
                </a:lnTo>
                <a:lnTo>
                  <a:pt x="4100" y="1663"/>
                </a:lnTo>
                <a:lnTo>
                  <a:pt x="0" y="0"/>
                </a:lnTo>
                <a:lnTo>
                  <a:pt x="0" y="1175"/>
                </a:lnTo>
                <a:lnTo>
                  <a:pt x="2651" y="2250"/>
                </a:lnTo>
                <a:lnTo>
                  <a:pt x="0" y="3325"/>
                </a:lnTo>
                <a:lnTo>
                  <a:pt x="0" y="450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3846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: White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037DA-877B-4969-92F3-D62917753DD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49093" y="381001"/>
            <a:ext cx="7997521" cy="3429000"/>
          </a:xfrm>
        </p:spPr>
        <p:txBody>
          <a:bodyPr anchor="b"/>
          <a:lstStyle>
            <a:lvl1pPr algn="l">
              <a:lnSpc>
                <a:spcPct val="90000"/>
              </a:lnSpc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 60pt, long title 48pt, max 3 lines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BBB33C-A0EF-4DAE-96F6-5E528C0ED20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49093" y="4000500"/>
            <a:ext cx="6884561" cy="1092845"/>
          </a:xfrm>
        </p:spPr>
        <p:txBody>
          <a:bodyPr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2400" b="0" i="0" spc="0">
                <a:solidFill>
                  <a:schemeClr val="accent1"/>
                </a:solidFill>
                <a:latin typeface="GT Sectra Fine Rg" panose="000005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GB" dirty="0"/>
              <a:t>Place subtitle here in GT Sectra Fine </a:t>
            </a:r>
            <a:r>
              <a:rPr lang="en-GB" dirty="0" err="1"/>
              <a:t>Rg</a:t>
            </a:r>
            <a:r>
              <a:rPr lang="en-GB" dirty="0"/>
              <a:t> 24pt</a:t>
            </a:r>
            <a:endParaRPr lang="en-US" dirty="0"/>
          </a:p>
        </p:txBody>
      </p:sp>
      <p:sp>
        <p:nvSpPr>
          <p:cNvPr id="13" name="Date Placeholder 10">
            <a:extLst>
              <a:ext uri="{FF2B5EF4-FFF2-40B4-BE49-F238E27FC236}">
                <a16:creationId xmlns:a16="http://schemas.microsoft.com/office/drawing/2014/main" id="{47AA0BD1-514A-4E33-A0FD-DF2342E790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149093" y="5107308"/>
            <a:ext cx="4114799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marL="0" algn="l" defTabSz="914400" rtl="0" eaLnBrk="1" latinLnBrk="0" hangingPunct="1">
              <a:defRPr lang="en-US" sz="1400" b="1" kern="1200" smtClean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B2BDB7F4-6E1D-4904-AD31-0A33E91A2E6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49093" y="5352584"/>
            <a:ext cx="4114799" cy="959315"/>
          </a:xfrm>
        </p:spPr>
        <p:txBody>
          <a:bodyPr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Presenter 14pt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818ECE-32D7-4F71-A6CA-1144DA38ED6C}"/>
              </a:ext>
            </a:extLst>
          </p:cNvPr>
          <p:cNvSpPr txBox="1"/>
          <p:nvPr userDrawn="1"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</a:rPr>
              <a:t>Go to Brand Space for more cover options</a:t>
            </a: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</a:endParaRPr>
          </a:p>
        </p:txBody>
      </p:sp>
      <p:grpSp>
        <p:nvGrpSpPr>
          <p:cNvPr id="8" name="Logo_BL" descr="Accenture logo in black and purple">
            <a:extLst>
              <a:ext uri="{FF2B5EF4-FFF2-40B4-BE49-F238E27FC236}">
                <a16:creationId xmlns:a16="http://schemas.microsoft.com/office/drawing/2014/main" id="{35D3F8C8-B2E5-431B-9639-9F05530860EC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147183" y="5815542"/>
            <a:ext cx="1883664" cy="496357"/>
            <a:chOff x="2387" y="1701"/>
            <a:chExt cx="4535" cy="1195"/>
          </a:xfrm>
        </p:grpSpPr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9AD7BAC9-11D9-4846-95CD-5C2B8271475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30" y="1701"/>
              <a:ext cx="447" cy="473"/>
            </a:xfrm>
            <a:custGeom>
              <a:avLst/>
              <a:gdLst>
                <a:gd name="T0" fmla="*/ 0 w 931"/>
                <a:gd name="T1" fmla="*/ 696 h 985"/>
                <a:gd name="T2" fmla="*/ 544 w 931"/>
                <a:gd name="T3" fmla="*/ 494 h 985"/>
                <a:gd name="T4" fmla="*/ 0 w 931"/>
                <a:gd name="T5" fmla="*/ 281 h 985"/>
                <a:gd name="T6" fmla="*/ 0 w 931"/>
                <a:gd name="T7" fmla="*/ 0 h 985"/>
                <a:gd name="T8" fmla="*/ 931 w 931"/>
                <a:gd name="T9" fmla="*/ 375 h 985"/>
                <a:gd name="T10" fmla="*/ 931 w 931"/>
                <a:gd name="T11" fmla="*/ 608 h 985"/>
                <a:gd name="T12" fmla="*/ 0 w 931"/>
                <a:gd name="T13" fmla="*/ 985 h 985"/>
                <a:gd name="T14" fmla="*/ 0 w 931"/>
                <a:gd name="T15" fmla="*/ 696 h 9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1" h="985">
                  <a:moveTo>
                    <a:pt x="0" y="696"/>
                  </a:moveTo>
                  <a:lnTo>
                    <a:pt x="544" y="494"/>
                  </a:lnTo>
                  <a:lnTo>
                    <a:pt x="0" y="281"/>
                  </a:lnTo>
                  <a:lnTo>
                    <a:pt x="0" y="0"/>
                  </a:lnTo>
                  <a:lnTo>
                    <a:pt x="931" y="375"/>
                  </a:lnTo>
                  <a:lnTo>
                    <a:pt x="931" y="608"/>
                  </a:lnTo>
                  <a:lnTo>
                    <a:pt x="0" y="985"/>
                  </a:lnTo>
                  <a:lnTo>
                    <a:pt x="0" y="696"/>
                  </a:lnTo>
                  <a:close/>
                </a:path>
              </a:pathLst>
            </a:custGeom>
            <a:solidFill>
              <a:srgbClr val="A1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1CAEDE4E-DAF3-4FBC-BAEB-E0C26C20EB9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87" y="2204"/>
              <a:ext cx="4535" cy="692"/>
            </a:xfrm>
            <a:custGeom>
              <a:avLst/>
              <a:gdLst>
                <a:gd name="T0" fmla="*/ 8952 w 9448"/>
                <a:gd name="T1" fmla="*/ 519 h 1442"/>
                <a:gd name="T2" fmla="*/ 8431 w 9448"/>
                <a:gd name="T3" fmla="*/ 892 h 1442"/>
                <a:gd name="T4" fmla="*/ 9448 w 9448"/>
                <a:gd name="T5" fmla="*/ 819 h 1442"/>
                <a:gd name="T6" fmla="*/ 8967 w 9448"/>
                <a:gd name="T7" fmla="*/ 1221 h 1442"/>
                <a:gd name="T8" fmla="*/ 8961 w 9448"/>
                <a:gd name="T9" fmla="*/ 1442 h 1442"/>
                <a:gd name="T10" fmla="*/ 8008 w 9448"/>
                <a:gd name="T11" fmla="*/ 529 h 1442"/>
                <a:gd name="T12" fmla="*/ 8008 w 9448"/>
                <a:gd name="T13" fmla="*/ 859 h 1442"/>
                <a:gd name="T14" fmla="*/ 7704 w 9448"/>
                <a:gd name="T15" fmla="*/ 329 h 1442"/>
                <a:gd name="T16" fmla="*/ 7178 w 9448"/>
                <a:gd name="T17" fmla="*/ 1259 h 1442"/>
                <a:gd name="T18" fmla="*/ 6522 w 9448"/>
                <a:gd name="T19" fmla="*/ 329 h 1442"/>
                <a:gd name="T20" fmla="*/ 6987 w 9448"/>
                <a:gd name="T21" fmla="*/ 1205 h 1442"/>
                <a:gd name="T22" fmla="*/ 7483 w 9448"/>
                <a:gd name="T23" fmla="*/ 329 h 1442"/>
                <a:gd name="T24" fmla="*/ 6128 w 9448"/>
                <a:gd name="T25" fmla="*/ 329 h 1442"/>
                <a:gd name="T26" fmla="*/ 6128 w 9448"/>
                <a:gd name="T27" fmla="*/ 556 h 1442"/>
                <a:gd name="T28" fmla="*/ 6343 w 9448"/>
                <a:gd name="T29" fmla="*/ 1174 h 1442"/>
                <a:gd name="T30" fmla="*/ 5822 w 9448"/>
                <a:gd name="T31" fmla="*/ 1105 h 1442"/>
                <a:gd name="T32" fmla="*/ 5694 w 9448"/>
                <a:gd name="T33" fmla="*/ 329 h 1442"/>
                <a:gd name="T34" fmla="*/ 6128 w 9448"/>
                <a:gd name="T35" fmla="*/ 0 h 1442"/>
                <a:gd name="T36" fmla="*/ 4900 w 9448"/>
                <a:gd name="T37" fmla="*/ 492 h 1442"/>
                <a:gd name="T38" fmla="*/ 5559 w 9448"/>
                <a:gd name="T39" fmla="*/ 1419 h 1442"/>
                <a:gd name="T40" fmla="*/ 5092 w 9448"/>
                <a:gd name="T41" fmla="*/ 552 h 1442"/>
                <a:gd name="T42" fmla="*/ 4596 w 9448"/>
                <a:gd name="T43" fmla="*/ 1419 h 1442"/>
                <a:gd name="T44" fmla="*/ 4112 w 9448"/>
                <a:gd name="T45" fmla="*/ 748 h 1442"/>
                <a:gd name="T46" fmla="*/ 3921 w 9448"/>
                <a:gd name="T47" fmla="*/ 1442 h 1442"/>
                <a:gd name="T48" fmla="*/ 3910 w 9448"/>
                <a:gd name="T49" fmla="*/ 306 h 1442"/>
                <a:gd name="T50" fmla="*/ 3700 w 9448"/>
                <a:gd name="T51" fmla="*/ 950 h 1442"/>
                <a:gd name="T52" fmla="*/ 4408 w 9448"/>
                <a:gd name="T53" fmla="*/ 1080 h 1442"/>
                <a:gd name="T54" fmla="*/ 2257 w 9448"/>
                <a:gd name="T55" fmla="*/ 886 h 1442"/>
                <a:gd name="T56" fmla="*/ 3258 w 9448"/>
                <a:gd name="T57" fmla="*/ 717 h 1442"/>
                <a:gd name="T58" fmla="*/ 2568 w 9448"/>
                <a:gd name="T59" fmla="*/ 859 h 1442"/>
                <a:gd name="T60" fmla="*/ 2987 w 9448"/>
                <a:gd name="T61" fmla="*/ 1017 h 1442"/>
                <a:gd name="T62" fmla="*/ 1644 w 9448"/>
                <a:gd name="T63" fmla="*/ 1442 h 1442"/>
                <a:gd name="T64" fmla="*/ 1646 w 9448"/>
                <a:gd name="T65" fmla="*/ 306 h 1442"/>
                <a:gd name="T66" fmla="*/ 1653 w 9448"/>
                <a:gd name="T67" fmla="*/ 542 h 1442"/>
                <a:gd name="T68" fmla="*/ 1655 w 9448"/>
                <a:gd name="T69" fmla="*/ 1213 h 1442"/>
                <a:gd name="T70" fmla="*/ 1644 w 9448"/>
                <a:gd name="T71" fmla="*/ 1442 h 1442"/>
                <a:gd name="T72" fmla="*/ 529 w 9448"/>
                <a:gd name="T73" fmla="*/ 953 h 1442"/>
                <a:gd name="T74" fmla="*/ 450 w 9448"/>
                <a:gd name="T75" fmla="*/ 1230 h 1442"/>
                <a:gd name="T76" fmla="*/ 0 w 9448"/>
                <a:gd name="T77" fmla="*/ 1121 h 1442"/>
                <a:gd name="T78" fmla="*/ 650 w 9448"/>
                <a:gd name="T79" fmla="*/ 752 h 1442"/>
                <a:gd name="T80" fmla="*/ 325 w 9448"/>
                <a:gd name="T81" fmla="*/ 667 h 1442"/>
                <a:gd name="T82" fmla="*/ 954 w 9448"/>
                <a:gd name="T83" fmla="*/ 690 h 1442"/>
                <a:gd name="T84" fmla="*/ 656 w 9448"/>
                <a:gd name="T85" fmla="*/ 1294 h 1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9448" h="1442">
                  <a:moveTo>
                    <a:pt x="8744" y="748"/>
                  </a:moveTo>
                  <a:lnTo>
                    <a:pt x="9152" y="748"/>
                  </a:lnTo>
                  <a:cubicBezTo>
                    <a:pt x="9146" y="588"/>
                    <a:pt x="9073" y="519"/>
                    <a:pt x="8952" y="519"/>
                  </a:cubicBezTo>
                  <a:cubicBezTo>
                    <a:pt x="8857" y="519"/>
                    <a:pt x="8769" y="571"/>
                    <a:pt x="8744" y="748"/>
                  </a:cubicBezTo>
                  <a:close/>
                  <a:moveTo>
                    <a:pt x="8961" y="1442"/>
                  </a:moveTo>
                  <a:cubicBezTo>
                    <a:pt x="8646" y="1442"/>
                    <a:pt x="8431" y="1255"/>
                    <a:pt x="8431" y="892"/>
                  </a:cubicBezTo>
                  <a:lnTo>
                    <a:pt x="8431" y="871"/>
                  </a:lnTo>
                  <a:cubicBezTo>
                    <a:pt x="8431" y="507"/>
                    <a:pt x="8659" y="306"/>
                    <a:pt x="8950" y="306"/>
                  </a:cubicBezTo>
                  <a:cubicBezTo>
                    <a:pt x="9221" y="306"/>
                    <a:pt x="9448" y="459"/>
                    <a:pt x="9448" y="819"/>
                  </a:cubicBezTo>
                  <a:lnTo>
                    <a:pt x="9448" y="950"/>
                  </a:lnTo>
                  <a:lnTo>
                    <a:pt x="8740" y="950"/>
                  </a:lnTo>
                  <a:cubicBezTo>
                    <a:pt x="8752" y="1146"/>
                    <a:pt x="8836" y="1221"/>
                    <a:pt x="8967" y="1221"/>
                  </a:cubicBezTo>
                  <a:cubicBezTo>
                    <a:pt x="9084" y="1221"/>
                    <a:pt x="9146" y="1159"/>
                    <a:pt x="9167" y="1080"/>
                  </a:cubicBezTo>
                  <a:lnTo>
                    <a:pt x="9448" y="1080"/>
                  </a:lnTo>
                  <a:cubicBezTo>
                    <a:pt x="9415" y="1286"/>
                    <a:pt x="9246" y="1442"/>
                    <a:pt x="8961" y="1442"/>
                  </a:cubicBezTo>
                  <a:close/>
                  <a:moveTo>
                    <a:pt x="7704" y="329"/>
                  </a:moveTo>
                  <a:lnTo>
                    <a:pt x="8008" y="329"/>
                  </a:lnTo>
                  <a:lnTo>
                    <a:pt x="8008" y="529"/>
                  </a:lnTo>
                  <a:cubicBezTo>
                    <a:pt x="8073" y="383"/>
                    <a:pt x="8175" y="315"/>
                    <a:pt x="8335" y="315"/>
                  </a:cubicBezTo>
                  <a:lnTo>
                    <a:pt x="8335" y="615"/>
                  </a:lnTo>
                  <a:cubicBezTo>
                    <a:pt x="8129" y="615"/>
                    <a:pt x="8008" y="677"/>
                    <a:pt x="8008" y="859"/>
                  </a:cubicBezTo>
                  <a:lnTo>
                    <a:pt x="8008" y="1419"/>
                  </a:lnTo>
                  <a:lnTo>
                    <a:pt x="7704" y="1419"/>
                  </a:lnTo>
                  <a:lnTo>
                    <a:pt x="7704" y="329"/>
                  </a:lnTo>
                  <a:close/>
                  <a:moveTo>
                    <a:pt x="7483" y="1419"/>
                  </a:moveTo>
                  <a:lnTo>
                    <a:pt x="7178" y="1419"/>
                  </a:lnTo>
                  <a:lnTo>
                    <a:pt x="7178" y="1259"/>
                  </a:lnTo>
                  <a:cubicBezTo>
                    <a:pt x="7126" y="1363"/>
                    <a:pt x="7024" y="1442"/>
                    <a:pt x="6862" y="1442"/>
                  </a:cubicBezTo>
                  <a:cubicBezTo>
                    <a:pt x="6666" y="1442"/>
                    <a:pt x="6522" y="1323"/>
                    <a:pt x="6522" y="1067"/>
                  </a:cubicBezTo>
                  <a:lnTo>
                    <a:pt x="6522" y="329"/>
                  </a:lnTo>
                  <a:lnTo>
                    <a:pt x="6828" y="329"/>
                  </a:lnTo>
                  <a:lnTo>
                    <a:pt x="6828" y="1021"/>
                  </a:lnTo>
                  <a:cubicBezTo>
                    <a:pt x="6828" y="1146"/>
                    <a:pt x="6878" y="1205"/>
                    <a:pt x="6987" y="1205"/>
                  </a:cubicBezTo>
                  <a:cubicBezTo>
                    <a:pt x="7093" y="1205"/>
                    <a:pt x="7178" y="1138"/>
                    <a:pt x="7178" y="1003"/>
                  </a:cubicBezTo>
                  <a:lnTo>
                    <a:pt x="7178" y="329"/>
                  </a:lnTo>
                  <a:lnTo>
                    <a:pt x="7483" y="329"/>
                  </a:lnTo>
                  <a:lnTo>
                    <a:pt x="7483" y="1419"/>
                  </a:lnTo>
                  <a:close/>
                  <a:moveTo>
                    <a:pt x="6128" y="0"/>
                  </a:moveTo>
                  <a:lnTo>
                    <a:pt x="6128" y="329"/>
                  </a:lnTo>
                  <a:lnTo>
                    <a:pt x="6336" y="329"/>
                  </a:lnTo>
                  <a:lnTo>
                    <a:pt x="6336" y="556"/>
                  </a:lnTo>
                  <a:lnTo>
                    <a:pt x="6128" y="556"/>
                  </a:lnTo>
                  <a:lnTo>
                    <a:pt x="6128" y="1073"/>
                  </a:lnTo>
                  <a:cubicBezTo>
                    <a:pt x="6128" y="1155"/>
                    <a:pt x="6165" y="1192"/>
                    <a:pt x="6236" y="1192"/>
                  </a:cubicBezTo>
                  <a:cubicBezTo>
                    <a:pt x="6280" y="1192"/>
                    <a:pt x="6313" y="1186"/>
                    <a:pt x="6343" y="1174"/>
                  </a:cubicBezTo>
                  <a:lnTo>
                    <a:pt x="6343" y="1411"/>
                  </a:lnTo>
                  <a:cubicBezTo>
                    <a:pt x="6307" y="1422"/>
                    <a:pt x="6247" y="1434"/>
                    <a:pt x="6172" y="1434"/>
                  </a:cubicBezTo>
                  <a:cubicBezTo>
                    <a:pt x="5934" y="1434"/>
                    <a:pt x="5822" y="1326"/>
                    <a:pt x="5822" y="1105"/>
                  </a:cubicBezTo>
                  <a:lnTo>
                    <a:pt x="5822" y="556"/>
                  </a:lnTo>
                  <a:lnTo>
                    <a:pt x="5694" y="556"/>
                  </a:lnTo>
                  <a:lnTo>
                    <a:pt x="5694" y="329"/>
                  </a:lnTo>
                  <a:lnTo>
                    <a:pt x="5822" y="329"/>
                  </a:lnTo>
                  <a:lnTo>
                    <a:pt x="5822" y="125"/>
                  </a:lnTo>
                  <a:lnTo>
                    <a:pt x="6128" y="0"/>
                  </a:lnTo>
                  <a:close/>
                  <a:moveTo>
                    <a:pt x="4596" y="329"/>
                  </a:moveTo>
                  <a:lnTo>
                    <a:pt x="4900" y="329"/>
                  </a:lnTo>
                  <a:lnTo>
                    <a:pt x="4900" y="492"/>
                  </a:lnTo>
                  <a:cubicBezTo>
                    <a:pt x="4954" y="390"/>
                    <a:pt x="5063" y="306"/>
                    <a:pt x="5230" y="306"/>
                  </a:cubicBezTo>
                  <a:cubicBezTo>
                    <a:pt x="5428" y="306"/>
                    <a:pt x="5559" y="425"/>
                    <a:pt x="5559" y="690"/>
                  </a:cubicBezTo>
                  <a:lnTo>
                    <a:pt x="5559" y="1419"/>
                  </a:lnTo>
                  <a:lnTo>
                    <a:pt x="5255" y="1419"/>
                  </a:lnTo>
                  <a:lnTo>
                    <a:pt x="5255" y="736"/>
                  </a:lnTo>
                  <a:cubicBezTo>
                    <a:pt x="5255" y="609"/>
                    <a:pt x="5202" y="552"/>
                    <a:pt x="5092" y="552"/>
                  </a:cubicBezTo>
                  <a:cubicBezTo>
                    <a:pt x="4986" y="552"/>
                    <a:pt x="4900" y="617"/>
                    <a:pt x="4900" y="755"/>
                  </a:cubicBezTo>
                  <a:lnTo>
                    <a:pt x="4900" y="1419"/>
                  </a:lnTo>
                  <a:lnTo>
                    <a:pt x="4596" y="1419"/>
                  </a:lnTo>
                  <a:lnTo>
                    <a:pt x="4596" y="329"/>
                  </a:lnTo>
                  <a:close/>
                  <a:moveTo>
                    <a:pt x="3704" y="748"/>
                  </a:moveTo>
                  <a:lnTo>
                    <a:pt x="4112" y="748"/>
                  </a:lnTo>
                  <a:cubicBezTo>
                    <a:pt x="4106" y="588"/>
                    <a:pt x="4033" y="519"/>
                    <a:pt x="3912" y="519"/>
                  </a:cubicBezTo>
                  <a:cubicBezTo>
                    <a:pt x="3816" y="519"/>
                    <a:pt x="3729" y="571"/>
                    <a:pt x="3704" y="748"/>
                  </a:cubicBezTo>
                  <a:close/>
                  <a:moveTo>
                    <a:pt x="3921" y="1442"/>
                  </a:moveTo>
                  <a:cubicBezTo>
                    <a:pt x="3606" y="1442"/>
                    <a:pt x="3391" y="1255"/>
                    <a:pt x="3391" y="892"/>
                  </a:cubicBezTo>
                  <a:lnTo>
                    <a:pt x="3391" y="871"/>
                  </a:lnTo>
                  <a:cubicBezTo>
                    <a:pt x="3391" y="507"/>
                    <a:pt x="3618" y="306"/>
                    <a:pt x="3910" y="306"/>
                  </a:cubicBezTo>
                  <a:cubicBezTo>
                    <a:pt x="4181" y="306"/>
                    <a:pt x="4408" y="459"/>
                    <a:pt x="4408" y="819"/>
                  </a:cubicBezTo>
                  <a:lnTo>
                    <a:pt x="4408" y="950"/>
                  </a:lnTo>
                  <a:lnTo>
                    <a:pt x="3700" y="950"/>
                  </a:lnTo>
                  <a:cubicBezTo>
                    <a:pt x="3712" y="1146"/>
                    <a:pt x="3795" y="1221"/>
                    <a:pt x="3927" y="1221"/>
                  </a:cubicBezTo>
                  <a:cubicBezTo>
                    <a:pt x="4043" y="1221"/>
                    <a:pt x="4106" y="1159"/>
                    <a:pt x="4127" y="1080"/>
                  </a:cubicBezTo>
                  <a:lnTo>
                    <a:pt x="4408" y="1080"/>
                  </a:lnTo>
                  <a:cubicBezTo>
                    <a:pt x="4375" y="1286"/>
                    <a:pt x="4206" y="1442"/>
                    <a:pt x="3921" y="1442"/>
                  </a:cubicBezTo>
                  <a:close/>
                  <a:moveTo>
                    <a:pt x="2778" y="1442"/>
                  </a:moveTo>
                  <a:cubicBezTo>
                    <a:pt x="2476" y="1442"/>
                    <a:pt x="2257" y="1255"/>
                    <a:pt x="2257" y="886"/>
                  </a:cubicBezTo>
                  <a:lnTo>
                    <a:pt x="2257" y="871"/>
                  </a:lnTo>
                  <a:cubicBezTo>
                    <a:pt x="2257" y="502"/>
                    <a:pt x="2491" y="306"/>
                    <a:pt x="2780" y="306"/>
                  </a:cubicBezTo>
                  <a:cubicBezTo>
                    <a:pt x="3028" y="306"/>
                    <a:pt x="3233" y="432"/>
                    <a:pt x="3258" y="717"/>
                  </a:cubicBezTo>
                  <a:lnTo>
                    <a:pt x="2966" y="717"/>
                  </a:lnTo>
                  <a:cubicBezTo>
                    <a:pt x="2947" y="611"/>
                    <a:pt x="2893" y="542"/>
                    <a:pt x="2787" y="542"/>
                  </a:cubicBezTo>
                  <a:cubicBezTo>
                    <a:pt x="2657" y="542"/>
                    <a:pt x="2568" y="644"/>
                    <a:pt x="2568" y="859"/>
                  </a:cubicBezTo>
                  <a:lnTo>
                    <a:pt x="2568" y="892"/>
                  </a:lnTo>
                  <a:cubicBezTo>
                    <a:pt x="2568" y="1113"/>
                    <a:pt x="2647" y="1213"/>
                    <a:pt x="2789" y="1213"/>
                  </a:cubicBezTo>
                  <a:cubicBezTo>
                    <a:pt x="2893" y="1213"/>
                    <a:pt x="2970" y="1136"/>
                    <a:pt x="2987" y="1017"/>
                  </a:cubicBezTo>
                  <a:lnTo>
                    <a:pt x="3264" y="1017"/>
                  </a:lnTo>
                  <a:cubicBezTo>
                    <a:pt x="3243" y="1265"/>
                    <a:pt x="3074" y="1442"/>
                    <a:pt x="2778" y="1442"/>
                  </a:cubicBezTo>
                  <a:close/>
                  <a:moveTo>
                    <a:pt x="1644" y="1442"/>
                  </a:moveTo>
                  <a:cubicBezTo>
                    <a:pt x="1342" y="1442"/>
                    <a:pt x="1123" y="1255"/>
                    <a:pt x="1123" y="886"/>
                  </a:cubicBezTo>
                  <a:lnTo>
                    <a:pt x="1123" y="871"/>
                  </a:lnTo>
                  <a:cubicBezTo>
                    <a:pt x="1123" y="502"/>
                    <a:pt x="1357" y="306"/>
                    <a:pt x="1646" y="306"/>
                  </a:cubicBezTo>
                  <a:cubicBezTo>
                    <a:pt x="1894" y="306"/>
                    <a:pt x="2099" y="432"/>
                    <a:pt x="2124" y="717"/>
                  </a:cubicBezTo>
                  <a:lnTo>
                    <a:pt x="1832" y="717"/>
                  </a:lnTo>
                  <a:cubicBezTo>
                    <a:pt x="1813" y="611"/>
                    <a:pt x="1759" y="542"/>
                    <a:pt x="1653" y="542"/>
                  </a:cubicBezTo>
                  <a:cubicBezTo>
                    <a:pt x="1523" y="542"/>
                    <a:pt x="1434" y="644"/>
                    <a:pt x="1434" y="859"/>
                  </a:cubicBezTo>
                  <a:lnTo>
                    <a:pt x="1434" y="892"/>
                  </a:lnTo>
                  <a:cubicBezTo>
                    <a:pt x="1434" y="1113"/>
                    <a:pt x="1513" y="1213"/>
                    <a:pt x="1655" y="1213"/>
                  </a:cubicBezTo>
                  <a:cubicBezTo>
                    <a:pt x="1759" y="1213"/>
                    <a:pt x="1836" y="1136"/>
                    <a:pt x="1853" y="1017"/>
                  </a:cubicBezTo>
                  <a:lnTo>
                    <a:pt x="2130" y="1017"/>
                  </a:lnTo>
                  <a:cubicBezTo>
                    <a:pt x="2109" y="1265"/>
                    <a:pt x="1940" y="1442"/>
                    <a:pt x="1644" y="1442"/>
                  </a:cubicBezTo>
                  <a:close/>
                  <a:moveTo>
                    <a:pt x="650" y="1057"/>
                  </a:moveTo>
                  <a:lnTo>
                    <a:pt x="650" y="953"/>
                  </a:lnTo>
                  <a:lnTo>
                    <a:pt x="529" y="953"/>
                  </a:lnTo>
                  <a:cubicBezTo>
                    <a:pt x="379" y="953"/>
                    <a:pt x="302" y="994"/>
                    <a:pt x="302" y="1092"/>
                  </a:cubicBezTo>
                  <a:lnTo>
                    <a:pt x="302" y="1103"/>
                  </a:lnTo>
                  <a:cubicBezTo>
                    <a:pt x="302" y="1178"/>
                    <a:pt x="348" y="1230"/>
                    <a:pt x="450" y="1230"/>
                  </a:cubicBezTo>
                  <a:cubicBezTo>
                    <a:pt x="554" y="1230"/>
                    <a:pt x="650" y="1171"/>
                    <a:pt x="650" y="1057"/>
                  </a:cubicBezTo>
                  <a:close/>
                  <a:moveTo>
                    <a:pt x="358" y="1442"/>
                  </a:moveTo>
                  <a:cubicBezTo>
                    <a:pt x="162" y="1442"/>
                    <a:pt x="0" y="1342"/>
                    <a:pt x="0" y="1121"/>
                  </a:cubicBezTo>
                  <a:lnTo>
                    <a:pt x="0" y="1109"/>
                  </a:lnTo>
                  <a:cubicBezTo>
                    <a:pt x="0" y="840"/>
                    <a:pt x="233" y="752"/>
                    <a:pt x="514" y="752"/>
                  </a:cubicBezTo>
                  <a:lnTo>
                    <a:pt x="650" y="752"/>
                  </a:lnTo>
                  <a:lnTo>
                    <a:pt x="650" y="700"/>
                  </a:lnTo>
                  <a:cubicBezTo>
                    <a:pt x="650" y="592"/>
                    <a:pt x="602" y="525"/>
                    <a:pt x="489" y="525"/>
                  </a:cubicBezTo>
                  <a:cubicBezTo>
                    <a:pt x="387" y="525"/>
                    <a:pt x="333" y="584"/>
                    <a:pt x="325" y="667"/>
                  </a:cubicBezTo>
                  <a:lnTo>
                    <a:pt x="33" y="667"/>
                  </a:lnTo>
                  <a:cubicBezTo>
                    <a:pt x="54" y="425"/>
                    <a:pt x="246" y="306"/>
                    <a:pt x="504" y="306"/>
                  </a:cubicBezTo>
                  <a:cubicBezTo>
                    <a:pt x="767" y="306"/>
                    <a:pt x="954" y="419"/>
                    <a:pt x="954" y="690"/>
                  </a:cubicBezTo>
                  <a:lnTo>
                    <a:pt x="954" y="1419"/>
                  </a:lnTo>
                  <a:lnTo>
                    <a:pt x="656" y="1419"/>
                  </a:lnTo>
                  <a:lnTo>
                    <a:pt x="656" y="1294"/>
                  </a:lnTo>
                  <a:cubicBezTo>
                    <a:pt x="604" y="1374"/>
                    <a:pt x="504" y="1442"/>
                    <a:pt x="358" y="1442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447760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: White2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8">
            <a:extLst>
              <a:ext uri="{FF2B5EF4-FFF2-40B4-BE49-F238E27FC236}">
                <a16:creationId xmlns:a16="http://schemas.microsoft.com/office/drawing/2014/main" id="{0449E654-6B6A-44E6-852C-967C3EDDCA2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7620" y="-9144"/>
            <a:ext cx="12207240" cy="6876288"/>
          </a:xfrm>
        </p:spPr>
        <p:txBody>
          <a:bodyPr lIns="0" tIns="182880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Drag picture to placeholder or click icon to add, then send to back.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0037DA-877B-4969-92F3-D62917753DD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381001" y="381001"/>
            <a:ext cx="5715000" cy="2476499"/>
          </a:xfrm>
        </p:spPr>
        <p:txBody>
          <a:bodyPr anchor="b"/>
          <a:lstStyle>
            <a:lvl1pPr algn="l">
              <a:lnSpc>
                <a:spcPct val="9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Place presentation title here 48pt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BBB33C-A0EF-4DAE-96F6-5E528C0ED20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white">
          <a:xfrm>
            <a:off x="381001" y="3108960"/>
            <a:ext cx="4301168" cy="1092845"/>
          </a:xfrm>
        </p:spPr>
        <p:txBody>
          <a:bodyPr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2400" b="0" i="0" spc="0">
                <a:solidFill>
                  <a:schemeClr val="bg1"/>
                </a:solidFill>
                <a:latin typeface="GT Sectra Fine Rg" panose="000005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GB" dirty="0"/>
              <a:t>Place subtitle here in GT Sectra Fine </a:t>
            </a:r>
            <a:r>
              <a:rPr lang="en-GB" dirty="0" err="1"/>
              <a:t>Rg</a:t>
            </a:r>
            <a:r>
              <a:rPr lang="en-GB" dirty="0"/>
              <a:t> 24pt</a:t>
            </a:r>
            <a:endParaRPr lang="en-US" dirty="0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B2BDB7F4-6E1D-4904-AD31-0A33E91A2E6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381001" y="4435945"/>
            <a:ext cx="3253153" cy="530687"/>
          </a:xfrm>
        </p:spPr>
        <p:txBody>
          <a:bodyPr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US" sz="1400" b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Presenter 14pt</a:t>
            </a:r>
          </a:p>
        </p:txBody>
      </p:sp>
      <p:sp>
        <p:nvSpPr>
          <p:cNvPr id="12" name="Date Placeholder 10">
            <a:extLst>
              <a:ext uri="{FF2B5EF4-FFF2-40B4-BE49-F238E27FC236}">
                <a16:creationId xmlns:a16="http://schemas.microsoft.com/office/drawing/2014/main" id="{1E34DA31-8586-4EF2-9474-E9CBCF31314E}"/>
              </a:ext>
            </a:extLst>
          </p:cNvPr>
          <p:cNvSpPr>
            <a:spLocks noGrp="1"/>
          </p:cNvSpPr>
          <p:nvPr>
            <p:ph type="dt" sz="half" idx="2"/>
          </p:nvPr>
        </p:nvSpPr>
        <p:spPr bwMode="white">
          <a:xfrm>
            <a:off x="381001" y="4190668"/>
            <a:ext cx="3253153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marL="0" algn="l" defTabSz="914400" rtl="0" eaLnBrk="1" latinLnBrk="0" hangingPunct="1">
              <a:defRPr lang="en-US" sz="1400" b="1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EFDB83-09AD-4E52-93C8-E24DAC9705FB}"/>
              </a:ext>
            </a:extLst>
          </p:cNvPr>
          <p:cNvSpPr txBox="1"/>
          <p:nvPr userDrawn="1"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Go to Brand Space for more cover options</a:t>
            </a: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</a:endParaRPr>
          </a:p>
        </p:txBody>
      </p:sp>
      <p:pic>
        <p:nvPicPr>
          <p:cNvPr id="10" name="Graphic 9" descr="Accenture Greater Than symbol in purple">
            <a:extLst>
              <a:ext uri="{FF2B5EF4-FFF2-40B4-BE49-F238E27FC236}">
                <a16:creationId xmlns:a16="http://schemas.microsoft.com/office/drawing/2014/main" id="{299A6723-3F53-4981-840E-D1D62874F69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2636" y="5607811"/>
            <a:ext cx="641502" cy="704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179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: White3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38B557E5-FD3E-49D7-8F2D-F2CFBA8CA18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7620" y="-9144"/>
            <a:ext cx="12207240" cy="6876288"/>
          </a:xfrm>
        </p:spPr>
        <p:txBody>
          <a:bodyPr lIns="0" tIns="182880"/>
          <a:lstStyle>
            <a:lvl1pPr algn="ctr">
              <a:buNone/>
              <a:defRPr/>
            </a:lvl1pPr>
          </a:lstStyle>
          <a:p>
            <a:r>
              <a:rPr lang="en-GB" dirty="0"/>
              <a:t>Drag picture to placeholder or click icon to add, then send to back.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27161CB-9748-47B4-8746-547E8A915299}"/>
              </a:ext>
            </a:extLst>
          </p:cNvPr>
          <p:cNvSpPr txBox="1"/>
          <p:nvPr userDrawn="1"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</a:rPr>
              <a:t>Go to Brand Space for more cover options</a:t>
            </a: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</a:endParaRPr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1C428014-9969-4841-B19D-25CB7221F2F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black">
          <a:xfrm>
            <a:off x="381001" y="384048"/>
            <a:ext cx="5715000" cy="2478024"/>
          </a:xfrm>
        </p:spPr>
        <p:txBody>
          <a:bodyPr anchor="b"/>
          <a:lstStyle>
            <a:lvl1pPr algn="l">
              <a:lnSpc>
                <a:spcPct val="9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Place presentation title here 48pt</a:t>
            </a:r>
          </a:p>
        </p:txBody>
      </p:sp>
      <p:sp>
        <p:nvSpPr>
          <p:cNvPr id="32" name="Subtitle 2">
            <a:extLst>
              <a:ext uri="{FF2B5EF4-FFF2-40B4-BE49-F238E27FC236}">
                <a16:creationId xmlns:a16="http://schemas.microsoft.com/office/drawing/2014/main" id="{6D52D49F-987F-4EF2-8666-9805763F686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381001" y="3108960"/>
            <a:ext cx="4301168" cy="1092845"/>
          </a:xfrm>
        </p:spPr>
        <p:txBody>
          <a:bodyPr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2400" b="0" i="0" spc="0">
                <a:solidFill>
                  <a:schemeClr val="tx1"/>
                </a:solidFill>
                <a:latin typeface="GT Sectra Fine Rg" panose="000005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GB" dirty="0"/>
              <a:t>Place subtitle here in GT Sectra Fine </a:t>
            </a:r>
            <a:r>
              <a:rPr lang="en-GB" dirty="0" err="1"/>
              <a:t>Rg</a:t>
            </a:r>
            <a:r>
              <a:rPr lang="en-GB" dirty="0"/>
              <a:t> 24pt</a:t>
            </a:r>
            <a:endParaRPr lang="en-US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id="{784963B7-4AB8-4BD6-B942-182C4FFFB2B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381001" y="4434840"/>
            <a:ext cx="3253153" cy="530687"/>
          </a:xfrm>
        </p:spPr>
        <p:txBody>
          <a:bodyPr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Presenter 14pt</a:t>
            </a:r>
          </a:p>
        </p:txBody>
      </p:sp>
      <p:sp>
        <p:nvSpPr>
          <p:cNvPr id="34" name="Date Placeholder 10">
            <a:extLst>
              <a:ext uri="{FF2B5EF4-FFF2-40B4-BE49-F238E27FC236}">
                <a16:creationId xmlns:a16="http://schemas.microsoft.com/office/drawing/2014/main" id="{7722ECA6-F4B8-4408-987A-6078074CB32A}"/>
              </a:ext>
            </a:extLst>
          </p:cNvPr>
          <p:cNvSpPr>
            <a:spLocks noGrp="1"/>
          </p:cNvSpPr>
          <p:nvPr>
            <p:ph type="dt" sz="half" idx="2"/>
          </p:nvPr>
        </p:nvSpPr>
        <p:spPr bwMode="black">
          <a:xfrm>
            <a:off x="381001" y="4197490"/>
            <a:ext cx="3253153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marL="0" algn="l" defTabSz="914400" rtl="0" eaLnBrk="1" latinLnBrk="0" hangingPunct="1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grpSp>
        <p:nvGrpSpPr>
          <p:cNvPr id="10" name="Logo_BL" descr="Accenture logo in black and purple">
            <a:extLst>
              <a:ext uri="{FF2B5EF4-FFF2-40B4-BE49-F238E27FC236}">
                <a16:creationId xmlns:a16="http://schemas.microsoft.com/office/drawing/2014/main" id="{854C139D-5D17-4D1A-87BD-07B345E2E515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381001" y="5815543"/>
            <a:ext cx="1883664" cy="496357"/>
            <a:chOff x="2387" y="1701"/>
            <a:chExt cx="4535" cy="1195"/>
          </a:xfrm>
        </p:grpSpPr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6073E091-2A74-4D4D-8C42-D39E8FD65A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30" y="1701"/>
              <a:ext cx="447" cy="473"/>
            </a:xfrm>
            <a:custGeom>
              <a:avLst/>
              <a:gdLst>
                <a:gd name="T0" fmla="*/ 0 w 931"/>
                <a:gd name="T1" fmla="*/ 696 h 985"/>
                <a:gd name="T2" fmla="*/ 544 w 931"/>
                <a:gd name="T3" fmla="*/ 494 h 985"/>
                <a:gd name="T4" fmla="*/ 0 w 931"/>
                <a:gd name="T5" fmla="*/ 281 h 985"/>
                <a:gd name="T6" fmla="*/ 0 w 931"/>
                <a:gd name="T7" fmla="*/ 0 h 985"/>
                <a:gd name="T8" fmla="*/ 931 w 931"/>
                <a:gd name="T9" fmla="*/ 375 h 985"/>
                <a:gd name="T10" fmla="*/ 931 w 931"/>
                <a:gd name="T11" fmla="*/ 608 h 985"/>
                <a:gd name="T12" fmla="*/ 0 w 931"/>
                <a:gd name="T13" fmla="*/ 985 h 985"/>
                <a:gd name="T14" fmla="*/ 0 w 931"/>
                <a:gd name="T15" fmla="*/ 696 h 9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1" h="985">
                  <a:moveTo>
                    <a:pt x="0" y="696"/>
                  </a:moveTo>
                  <a:lnTo>
                    <a:pt x="544" y="494"/>
                  </a:lnTo>
                  <a:lnTo>
                    <a:pt x="0" y="281"/>
                  </a:lnTo>
                  <a:lnTo>
                    <a:pt x="0" y="0"/>
                  </a:lnTo>
                  <a:lnTo>
                    <a:pt x="931" y="375"/>
                  </a:lnTo>
                  <a:lnTo>
                    <a:pt x="931" y="608"/>
                  </a:lnTo>
                  <a:lnTo>
                    <a:pt x="0" y="985"/>
                  </a:lnTo>
                  <a:lnTo>
                    <a:pt x="0" y="696"/>
                  </a:lnTo>
                  <a:close/>
                </a:path>
              </a:pathLst>
            </a:custGeom>
            <a:solidFill>
              <a:srgbClr val="A1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4DB984E3-DACF-4D7C-B5E4-08F21BF138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87" y="2204"/>
              <a:ext cx="4535" cy="692"/>
            </a:xfrm>
            <a:custGeom>
              <a:avLst/>
              <a:gdLst>
                <a:gd name="T0" fmla="*/ 8952 w 9448"/>
                <a:gd name="T1" fmla="*/ 519 h 1442"/>
                <a:gd name="T2" fmla="*/ 8431 w 9448"/>
                <a:gd name="T3" fmla="*/ 892 h 1442"/>
                <a:gd name="T4" fmla="*/ 9448 w 9448"/>
                <a:gd name="T5" fmla="*/ 819 h 1442"/>
                <a:gd name="T6" fmla="*/ 8967 w 9448"/>
                <a:gd name="T7" fmla="*/ 1221 h 1442"/>
                <a:gd name="T8" fmla="*/ 8961 w 9448"/>
                <a:gd name="T9" fmla="*/ 1442 h 1442"/>
                <a:gd name="T10" fmla="*/ 8008 w 9448"/>
                <a:gd name="T11" fmla="*/ 529 h 1442"/>
                <a:gd name="T12" fmla="*/ 8008 w 9448"/>
                <a:gd name="T13" fmla="*/ 859 h 1442"/>
                <a:gd name="T14" fmla="*/ 7704 w 9448"/>
                <a:gd name="T15" fmla="*/ 329 h 1442"/>
                <a:gd name="T16" fmla="*/ 7178 w 9448"/>
                <a:gd name="T17" fmla="*/ 1259 h 1442"/>
                <a:gd name="T18" fmla="*/ 6522 w 9448"/>
                <a:gd name="T19" fmla="*/ 329 h 1442"/>
                <a:gd name="T20" fmla="*/ 6987 w 9448"/>
                <a:gd name="T21" fmla="*/ 1205 h 1442"/>
                <a:gd name="T22" fmla="*/ 7483 w 9448"/>
                <a:gd name="T23" fmla="*/ 329 h 1442"/>
                <a:gd name="T24" fmla="*/ 6128 w 9448"/>
                <a:gd name="T25" fmla="*/ 329 h 1442"/>
                <a:gd name="T26" fmla="*/ 6128 w 9448"/>
                <a:gd name="T27" fmla="*/ 556 h 1442"/>
                <a:gd name="T28" fmla="*/ 6343 w 9448"/>
                <a:gd name="T29" fmla="*/ 1174 h 1442"/>
                <a:gd name="T30" fmla="*/ 5822 w 9448"/>
                <a:gd name="T31" fmla="*/ 1105 h 1442"/>
                <a:gd name="T32" fmla="*/ 5694 w 9448"/>
                <a:gd name="T33" fmla="*/ 329 h 1442"/>
                <a:gd name="T34" fmla="*/ 6128 w 9448"/>
                <a:gd name="T35" fmla="*/ 0 h 1442"/>
                <a:gd name="T36" fmla="*/ 4900 w 9448"/>
                <a:gd name="T37" fmla="*/ 492 h 1442"/>
                <a:gd name="T38" fmla="*/ 5559 w 9448"/>
                <a:gd name="T39" fmla="*/ 1419 h 1442"/>
                <a:gd name="T40" fmla="*/ 5092 w 9448"/>
                <a:gd name="T41" fmla="*/ 552 h 1442"/>
                <a:gd name="T42" fmla="*/ 4596 w 9448"/>
                <a:gd name="T43" fmla="*/ 1419 h 1442"/>
                <a:gd name="T44" fmla="*/ 4112 w 9448"/>
                <a:gd name="T45" fmla="*/ 748 h 1442"/>
                <a:gd name="T46" fmla="*/ 3921 w 9448"/>
                <a:gd name="T47" fmla="*/ 1442 h 1442"/>
                <a:gd name="T48" fmla="*/ 3910 w 9448"/>
                <a:gd name="T49" fmla="*/ 306 h 1442"/>
                <a:gd name="T50" fmla="*/ 3700 w 9448"/>
                <a:gd name="T51" fmla="*/ 950 h 1442"/>
                <a:gd name="T52" fmla="*/ 4408 w 9448"/>
                <a:gd name="T53" fmla="*/ 1080 h 1442"/>
                <a:gd name="T54" fmla="*/ 2257 w 9448"/>
                <a:gd name="T55" fmla="*/ 886 h 1442"/>
                <a:gd name="T56" fmla="*/ 3258 w 9448"/>
                <a:gd name="T57" fmla="*/ 717 h 1442"/>
                <a:gd name="T58" fmla="*/ 2568 w 9448"/>
                <a:gd name="T59" fmla="*/ 859 h 1442"/>
                <a:gd name="T60" fmla="*/ 2987 w 9448"/>
                <a:gd name="T61" fmla="*/ 1017 h 1442"/>
                <a:gd name="T62" fmla="*/ 1644 w 9448"/>
                <a:gd name="T63" fmla="*/ 1442 h 1442"/>
                <a:gd name="T64" fmla="*/ 1646 w 9448"/>
                <a:gd name="T65" fmla="*/ 306 h 1442"/>
                <a:gd name="T66" fmla="*/ 1653 w 9448"/>
                <a:gd name="T67" fmla="*/ 542 h 1442"/>
                <a:gd name="T68" fmla="*/ 1655 w 9448"/>
                <a:gd name="T69" fmla="*/ 1213 h 1442"/>
                <a:gd name="T70" fmla="*/ 1644 w 9448"/>
                <a:gd name="T71" fmla="*/ 1442 h 1442"/>
                <a:gd name="T72" fmla="*/ 529 w 9448"/>
                <a:gd name="T73" fmla="*/ 953 h 1442"/>
                <a:gd name="T74" fmla="*/ 450 w 9448"/>
                <a:gd name="T75" fmla="*/ 1230 h 1442"/>
                <a:gd name="T76" fmla="*/ 0 w 9448"/>
                <a:gd name="T77" fmla="*/ 1121 h 1442"/>
                <a:gd name="T78" fmla="*/ 650 w 9448"/>
                <a:gd name="T79" fmla="*/ 752 h 1442"/>
                <a:gd name="T80" fmla="*/ 325 w 9448"/>
                <a:gd name="T81" fmla="*/ 667 h 1442"/>
                <a:gd name="T82" fmla="*/ 954 w 9448"/>
                <a:gd name="T83" fmla="*/ 690 h 1442"/>
                <a:gd name="T84" fmla="*/ 656 w 9448"/>
                <a:gd name="T85" fmla="*/ 1294 h 1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9448" h="1442">
                  <a:moveTo>
                    <a:pt x="8744" y="748"/>
                  </a:moveTo>
                  <a:lnTo>
                    <a:pt x="9152" y="748"/>
                  </a:lnTo>
                  <a:cubicBezTo>
                    <a:pt x="9146" y="588"/>
                    <a:pt x="9073" y="519"/>
                    <a:pt x="8952" y="519"/>
                  </a:cubicBezTo>
                  <a:cubicBezTo>
                    <a:pt x="8857" y="519"/>
                    <a:pt x="8769" y="571"/>
                    <a:pt x="8744" y="748"/>
                  </a:cubicBezTo>
                  <a:close/>
                  <a:moveTo>
                    <a:pt x="8961" y="1442"/>
                  </a:moveTo>
                  <a:cubicBezTo>
                    <a:pt x="8646" y="1442"/>
                    <a:pt x="8431" y="1255"/>
                    <a:pt x="8431" y="892"/>
                  </a:cubicBezTo>
                  <a:lnTo>
                    <a:pt x="8431" y="871"/>
                  </a:lnTo>
                  <a:cubicBezTo>
                    <a:pt x="8431" y="507"/>
                    <a:pt x="8659" y="306"/>
                    <a:pt x="8950" y="306"/>
                  </a:cubicBezTo>
                  <a:cubicBezTo>
                    <a:pt x="9221" y="306"/>
                    <a:pt x="9448" y="459"/>
                    <a:pt x="9448" y="819"/>
                  </a:cubicBezTo>
                  <a:lnTo>
                    <a:pt x="9448" y="950"/>
                  </a:lnTo>
                  <a:lnTo>
                    <a:pt x="8740" y="950"/>
                  </a:lnTo>
                  <a:cubicBezTo>
                    <a:pt x="8752" y="1146"/>
                    <a:pt x="8836" y="1221"/>
                    <a:pt x="8967" y="1221"/>
                  </a:cubicBezTo>
                  <a:cubicBezTo>
                    <a:pt x="9084" y="1221"/>
                    <a:pt x="9146" y="1159"/>
                    <a:pt x="9167" y="1080"/>
                  </a:cubicBezTo>
                  <a:lnTo>
                    <a:pt x="9448" y="1080"/>
                  </a:lnTo>
                  <a:cubicBezTo>
                    <a:pt x="9415" y="1286"/>
                    <a:pt x="9246" y="1442"/>
                    <a:pt x="8961" y="1442"/>
                  </a:cubicBezTo>
                  <a:close/>
                  <a:moveTo>
                    <a:pt x="7704" y="329"/>
                  </a:moveTo>
                  <a:lnTo>
                    <a:pt x="8008" y="329"/>
                  </a:lnTo>
                  <a:lnTo>
                    <a:pt x="8008" y="529"/>
                  </a:lnTo>
                  <a:cubicBezTo>
                    <a:pt x="8073" y="383"/>
                    <a:pt x="8175" y="315"/>
                    <a:pt x="8335" y="315"/>
                  </a:cubicBezTo>
                  <a:lnTo>
                    <a:pt x="8335" y="615"/>
                  </a:lnTo>
                  <a:cubicBezTo>
                    <a:pt x="8129" y="615"/>
                    <a:pt x="8008" y="677"/>
                    <a:pt x="8008" y="859"/>
                  </a:cubicBezTo>
                  <a:lnTo>
                    <a:pt x="8008" y="1419"/>
                  </a:lnTo>
                  <a:lnTo>
                    <a:pt x="7704" y="1419"/>
                  </a:lnTo>
                  <a:lnTo>
                    <a:pt x="7704" y="329"/>
                  </a:lnTo>
                  <a:close/>
                  <a:moveTo>
                    <a:pt x="7483" y="1419"/>
                  </a:moveTo>
                  <a:lnTo>
                    <a:pt x="7178" y="1419"/>
                  </a:lnTo>
                  <a:lnTo>
                    <a:pt x="7178" y="1259"/>
                  </a:lnTo>
                  <a:cubicBezTo>
                    <a:pt x="7126" y="1363"/>
                    <a:pt x="7024" y="1442"/>
                    <a:pt x="6862" y="1442"/>
                  </a:cubicBezTo>
                  <a:cubicBezTo>
                    <a:pt x="6666" y="1442"/>
                    <a:pt x="6522" y="1323"/>
                    <a:pt x="6522" y="1067"/>
                  </a:cubicBezTo>
                  <a:lnTo>
                    <a:pt x="6522" y="329"/>
                  </a:lnTo>
                  <a:lnTo>
                    <a:pt x="6828" y="329"/>
                  </a:lnTo>
                  <a:lnTo>
                    <a:pt x="6828" y="1021"/>
                  </a:lnTo>
                  <a:cubicBezTo>
                    <a:pt x="6828" y="1146"/>
                    <a:pt x="6878" y="1205"/>
                    <a:pt x="6987" y="1205"/>
                  </a:cubicBezTo>
                  <a:cubicBezTo>
                    <a:pt x="7093" y="1205"/>
                    <a:pt x="7178" y="1138"/>
                    <a:pt x="7178" y="1003"/>
                  </a:cubicBezTo>
                  <a:lnTo>
                    <a:pt x="7178" y="329"/>
                  </a:lnTo>
                  <a:lnTo>
                    <a:pt x="7483" y="329"/>
                  </a:lnTo>
                  <a:lnTo>
                    <a:pt x="7483" y="1419"/>
                  </a:lnTo>
                  <a:close/>
                  <a:moveTo>
                    <a:pt x="6128" y="0"/>
                  </a:moveTo>
                  <a:lnTo>
                    <a:pt x="6128" y="329"/>
                  </a:lnTo>
                  <a:lnTo>
                    <a:pt x="6336" y="329"/>
                  </a:lnTo>
                  <a:lnTo>
                    <a:pt x="6336" y="556"/>
                  </a:lnTo>
                  <a:lnTo>
                    <a:pt x="6128" y="556"/>
                  </a:lnTo>
                  <a:lnTo>
                    <a:pt x="6128" y="1073"/>
                  </a:lnTo>
                  <a:cubicBezTo>
                    <a:pt x="6128" y="1155"/>
                    <a:pt x="6165" y="1192"/>
                    <a:pt x="6236" y="1192"/>
                  </a:cubicBezTo>
                  <a:cubicBezTo>
                    <a:pt x="6280" y="1192"/>
                    <a:pt x="6313" y="1186"/>
                    <a:pt x="6343" y="1174"/>
                  </a:cubicBezTo>
                  <a:lnTo>
                    <a:pt x="6343" y="1411"/>
                  </a:lnTo>
                  <a:cubicBezTo>
                    <a:pt x="6307" y="1422"/>
                    <a:pt x="6247" y="1434"/>
                    <a:pt x="6172" y="1434"/>
                  </a:cubicBezTo>
                  <a:cubicBezTo>
                    <a:pt x="5934" y="1434"/>
                    <a:pt x="5822" y="1326"/>
                    <a:pt x="5822" y="1105"/>
                  </a:cubicBezTo>
                  <a:lnTo>
                    <a:pt x="5822" y="556"/>
                  </a:lnTo>
                  <a:lnTo>
                    <a:pt x="5694" y="556"/>
                  </a:lnTo>
                  <a:lnTo>
                    <a:pt x="5694" y="329"/>
                  </a:lnTo>
                  <a:lnTo>
                    <a:pt x="5822" y="329"/>
                  </a:lnTo>
                  <a:lnTo>
                    <a:pt x="5822" y="125"/>
                  </a:lnTo>
                  <a:lnTo>
                    <a:pt x="6128" y="0"/>
                  </a:lnTo>
                  <a:close/>
                  <a:moveTo>
                    <a:pt x="4596" y="329"/>
                  </a:moveTo>
                  <a:lnTo>
                    <a:pt x="4900" y="329"/>
                  </a:lnTo>
                  <a:lnTo>
                    <a:pt x="4900" y="492"/>
                  </a:lnTo>
                  <a:cubicBezTo>
                    <a:pt x="4954" y="390"/>
                    <a:pt x="5063" y="306"/>
                    <a:pt x="5230" y="306"/>
                  </a:cubicBezTo>
                  <a:cubicBezTo>
                    <a:pt x="5428" y="306"/>
                    <a:pt x="5559" y="425"/>
                    <a:pt x="5559" y="690"/>
                  </a:cubicBezTo>
                  <a:lnTo>
                    <a:pt x="5559" y="1419"/>
                  </a:lnTo>
                  <a:lnTo>
                    <a:pt x="5255" y="1419"/>
                  </a:lnTo>
                  <a:lnTo>
                    <a:pt x="5255" y="736"/>
                  </a:lnTo>
                  <a:cubicBezTo>
                    <a:pt x="5255" y="609"/>
                    <a:pt x="5202" y="552"/>
                    <a:pt x="5092" y="552"/>
                  </a:cubicBezTo>
                  <a:cubicBezTo>
                    <a:pt x="4986" y="552"/>
                    <a:pt x="4900" y="617"/>
                    <a:pt x="4900" y="755"/>
                  </a:cubicBezTo>
                  <a:lnTo>
                    <a:pt x="4900" y="1419"/>
                  </a:lnTo>
                  <a:lnTo>
                    <a:pt x="4596" y="1419"/>
                  </a:lnTo>
                  <a:lnTo>
                    <a:pt x="4596" y="329"/>
                  </a:lnTo>
                  <a:close/>
                  <a:moveTo>
                    <a:pt x="3704" y="748"/>
                  </a:moveTo>
                  <a:lnTo>
                    <a:pt x="4112" y="748"/>
                  </a:lnTo>
                  <a:cubicBezTo>
                    <a:pt x="4106" y="588"/>
                    <a:pt x="4033" y="519"/>
                    <a:pt x="3912" y="519"/>
                  </a:cubicBezTo>
                  <a:cubicBezTo>
                    <a:pt x="3816" y="519"/>
                    <a:pt x="3729" y="571"/>
                    <a:pt x="3704" y="748"/>
                  </a:cubicBezTo>
                  <a:close/>
                  <a:moveTo>
                    <a:pt x="3921" y="1442"/>
                  </a:moveTo>
                  <a:cubicBezTo>
                    <a:pt x="3606" y="1442"/>
                    <a:pt x="3391" y="1255"/>
                    <a:pt x="3391" y="892"/>
                  </a:cubicBezTo>
                  <a:lnTo>
                    <a:pt x="3391" y="871"/>
                  </a:lnTo>
                  <a:cubicBezTo>
                    <a:pt x="3391" y="507"/>
                    <a:pt x="3618" y="306"/>
                    <a:pt x="3910" y="306"/>
                  </a:cubicBezTo>
                  <a:cubicBezTo>
                    <a:pt x="4181" y="306"/>
                    <a:pt x="4408" y="459"/>
                    <a:pt x="4408" y="819"/>
                  </a:cubicBezTo>
                  <a:lnTo>
                    <a:pt x="4408" y="950"/>
                  </a:lnTo>
                  <a:lnTo>
                    <a:pt x="3700" y="950"/>
                  </a:lnTo>
                  <a:cubicBezTo>
                    <a:pt x="3712" y="1146"/>
                    <a:pt x="3795" y="1221"/>
                    <a:pt x="3927" y="1221"/>
                  </a:cubicBezTo>
                  <a:cubicBezTo>
                    <a:pt x="4043" y="1221"/>
                    <a:pt x="4106" y="1159"/>
                    <a:pt x="4127" y="1080"/>
                  </a:cubicBezTo>
                  <a:lnTo>
                    <a:pt x="4408" y="1080"/>
                  </a:lnTo>
                  <a:cubicBezTo>
                    <a:pt x="4375" y="1286"/>
                    <a:pt x="4206" y="1442"/>
                    <a:pt x="3921" y="1442"/>
                  </a:cubicBezTo>
                  <a:close/>
                  <a:moveTo>
                    <a:pt x="2778" y="1442"/>
                  </a:moveTo>
                  <a:cubicBezTo>
                    <a:pt x="2476" y="1442"/>
                    <a:pt x="2257" y="1255"/>
                    <a:pt x="2257" y="886"/>
                  </a:cubicBezTo>
                  <a:lnTo>
                    <a:pt x="2257" y="871"/>
                  </a:lnTo>
                  <a:cubicBezTo>
                    <a:pt x="2257" y="502"/>
                    <a:pt x="2491" y="306"/>
                    <a:pt x="2780" y="306"/>
                  </a:cubicBezTo>
                  <a:cubicBezTo>
                    <a:pt x="3028" y="306"/>
                    <a:pt x="3233" y="432"/>
                    <a:pt x="3258" y="717"/>
                  </a:cubicBezTo>
                  <a:lnTo>
                    <a:pt x="2966" y="717"/>
                  </a:lnTo>
                  <a:cubicBezTo>
                    <a:pt x="2947" y="611"/>
                    <a:pt x="2893" y="542"/>
                    <a:pt x="2787" y="542"/>
                  </a:cubicBezTo>
                  <a:cubicBezTo>
                    <a:pt x="2657" y="542"/>
                    <a:pt x="2568" y="644"/>
                    <a:pt x="2568" y="859"/>
                  </a:cubicBezTo>
                  <a:lnTo>
                    <a:pt x="2568" y="892"/>
                  </a:lnTo>
                  <a:cubicBezTo>
                    <a:pt x="2568" y="1113"/>
                    <a:pt x="2647" y="1213"/>
                    <a:pt x="2789" y="1213"/>
                  </a:cubicBezTo>
                  <a:cubicBezTo>
                    <a:pt x="2893" y="1213"/>
                    <a:pt x="2970" y="1136"/>
                    <a:pt x="2987" y="1017"/>
                  </a:cubicBezTo>
                  <a:lnTo>
                    <a:pt x="3264" y="1017"/>
                  </a:lnTo>
                  <a:cubicBezTo>
                    <a:pt x="3243" y="1265"/>
                    <a:pt x="3074" y="1442"/>
                    <a:pt x="2778" y="1442"/>
                  </a:cubicBezTo>
                  <a:close/>
                  <a:moveTo>
                    <a:pt x="1644" y="1442"/>
                  </a:moveTo>
                  <a:cubicBezTo>
                    <a:pt x="1342" y="1442"/>
                    <a:pt x="1123" y="1255"/>
                    <a:pt x="1123" y="886"/>
                  </a:cubicBezTo>
                  <a:lnTo>
                    <a:pt x="1123" y="871"/>
                  </a:lnTo>
                  <a:cubicBezTo>
                    <a:pt x="1123" y="502"/>
                    <a:pt x="1357" y="306"/>
                    <a:pt x="1646" y="306"/>
                  </a:cubicBezTo>
                  <a:cubicBezTo>
                    <a:pt x="1894" y="306"/>
                    <a:pt x="2099" y="432"/>
                    <a:pt x="2124" y="717"/>
                  </a:cubicBezTo>
                  <a:lnTo>
                    <a:pt x="1832" y="717"/>
                  </a:lnTo>
                  <a:cubicBezTo>
                    <a:pt x="1813" y="611"/>
                    <a:pt x="1759" y="542"/>
                    <a:pt x="1653" y="542"/>
                  </a:cubicBezTo>
                  <a:cubicBezTo>
                    <a:pt x="1523" y="542"/>
                    <a:pt x="1434" y="644"/>
                    <a:pt x="1434" y="859"/>
                  </a:cubicBezTo>
                  <a:lnTo>
                    <a:pt x="1434" y="892"/>
                  </a:lnTo>
                  <a:cubicBezTo>
                    <a:pt x="1434" y="1113"/>
                    <a:pt x="1513" y="1213"/>
                    <a:pt x="1655" y="1213"/>
                  </a:cubicBezTo>
                  <a:cubicBezTo>
                    <a:pt x="1759" y="1213"/>
                    <a:pt x="1836" y="1136"/>
                    <a:pt x="1853" y="1017"/>
                  </a:cubicBezTo>
                  <a:lnTo>
                    <a:pt x="2130" y="1017"/>
                  </a:lnTo>
                  <a:cubicBezTo>
                    <a:pt x="2109" y="1265"/>
                    <a:pt x="1940" y="1442"/>
                    <a:pt x="1644" y="1442"/>
                  </a:cubicBezTo>
                  <a:close/>
                  <a:moveTo>
                    <a:pt x="650" y="1057"/>
                  </a:moveTo>
                  <a:lnTo>
                    <a:pt x="650" y="953"/>
                  </a:lnTo>
                  <a:lnTo>
                    <a:pt x="529" y="953"/>
                  </a:lnTo>
                  <a:cubicBezTo>
                    <a:pt x="379" y="953"/>
                    <a:pt x="302" y="994"/>
                    <a:pt x="302" y="1092"/>
                  </a:cubicBezTo>
                  <a:lnTo>
                    <a:pt x="302" y="1103"/>
                  </a:lnTo>
                  <a:cubicBezTo>
                    <a:pt x="302" y="1178"/>
                    <a:pt x="348" y="1230"/>
                    <a:pt x="450" y="1230"/>
                  </a:cubicBezTo>
                  <a:cubicBezTo>
                    <a:pt x="554" y="1230"/>
                    <a:pt x="650" y="1171"/>
                    <a:pt x="650" y="1057"/>
                  </a:cubicBezTo>
                  <a:close/>
                  <a:moveTo>
                    <a:pt x="358" y="1442"/>
                  </a:moveTo>
                  <a:cubicBezTo>
                    <a:pt x="162" y="1442"/>
                    <a:pt x="0" y="1342"/>
                    <a:pt x="0" y="1121"/>
                  </a:cubicBezTo>
                  <a:lnTo>
                    <a:pt x="0" y="1109"/>
                  </a:lnTo>
                  <a:cubicBezTo>
                    <a:pt x="0" y="840"/>
                    <a:pt x="233" y="752"/>
                    <a:pt x="514" y="752"/>
                  </a:cubicBezTo>
                  <a:lnTo>
                    <a:pt x="650" y="752"/>
                  </a:lnTo>
                  <a:lnTo>
                    <a:pt x="650" y="700"/>
                  </a:lnTo>
                  <a:cubicBezTo>
                    <a:pt x="650" y="592"/>
                    <a:pt x="602" y="525"/>
                    <a:pt x="489" y="525"/>
                  </a:cubicBezTo>
                  <a:cubicBezTo>
                    <a:pt x="387" y="525"/>
                    <a:pt x="333" y="584"/>
                    <a:pt x="325" y="667"/>
                  </a:cubicBezTo>
                  <a:lnTo>
                    <a:pt x="33" y="667"/>
                  </a:lnTo>
                  <a:cubicBezTo>
                    <a:pt x="54" y="425"/>
                    <a:pt x="246" y="306"/>
                    <a:pt x="504" y="306"/>
                  </a:cubicBezTo>
                  <a:cubicBezTo>
                    <a:pt x="767" y="306"/>
                    <a:pt x="954" y="419"/>
                    <a:pt x="954" y="690"/>
                  </a:cubicBezTo>
                  <a:lnTo>
                    <a:pt x="954" y="1419"/>
                  </a:lnTo>
                  <a:lnTo>
                    <a:pt x="656" y="1419"/>
                  </a:lnTo>
                  <a:lnTo>
                    <a:pt x="656" y="1294"/>
                  </a:lnTo>
                  <a:cubicBezTo>
                    <a:pt x="604" y="1374"/>
                    <a:pt x="504" y="1442"/>
                    <a:pt x="358" y="1442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4319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: White4 Acquisi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037DA-877B-4969-92F3-D62917753DD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49093" y="381001"/>
            <a:ext cx="7997521" cy="3429000"/>
          </a:xfrm>
        </p:spPr>
        <p:txBody>
          <a:bodyPr anchor="b"/>
          <a:lstStyle>
            <a:lvl1pPr algn="l">
              <a:lnSpc>
                <a:spcPct val="90000"/>
              </a:lnSpc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 60pt, long title 48pt, max 3 lines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BBB33C-A0EF-4DAE-96F6-5E528C0ED20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49093" y="4000500"/>
            <a:ext cx="6884561" cy="1092845"/>
          </a:xfrm>
        </p:spPr>
        <p:txBody>
          <a:bodyPr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2400" b="0" i="0" spc="0">
                <a:solidFill>
                  <a:schemeClr val="accent1"/>
                </a:solidFill>
                <a:latin typeface="GT Sectra Fine Rg" panose="000005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GB" dirty="0"/>
              <a:t>Place subtitle here in GT Sectra Fine </a:t>
            </a:r>
            <a:r>
              <a:rPr lang="en-GB" dirty="0" err="1"/>
              <a:t>Rg</a:t>
            </a:r>
            <a:r>
              <a:rPr lang="en-GB" dirty="0"/>
              <a:t> 24pt</a:t>
            </a:r>
            <a:endParaRPr lang="en-US" dirty="0"/>
          </a:p>
        </p:txBody>
      </p:sp>
      <p:sp>
        <p:nvSpPr>
          <p:cNvPr id="13" name="Date Placeholder 10">
            <a:extLst>
              <a:ext uri="{FF2B5EF4-FFF2-40B4-BE49-F238E27FC236}">
                <a16:creationId xmlns:a16="http://schemas.microsoft.com/office/drawing/2014/main" id="{47AA0BD1-514A-4E33-A0FD-DF2342E790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149093" y="5107308"/>
            <a:ext cx="4114799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marL="0" algn="l" defTabSz="914400" rtl="0" eaLnBrk="1" latinLnBrk="0" hangingPunct="1">
              <a:defRPr lang="en-US" sz="1400" b="1" kern="1200" smtClean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B2BDB7F4-6E1D-4904-AD31-0A33E91A2E6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49093" y="5352584"/>
            <a:ext cx="4114799" cy="959315"/>
          </a:xfrm>
        </p:spPr>
        <p:txBody>
          <a:bodyPr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Presenter 14pt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631B51-29F3-4C51-AE6C-41E7796F9933}"/>
              </a:ext>
            </a:extLst>
          </p:cNvPr>
          <p:cNvSpPr txBox="1"/>
          <p:nvPr userDrawn="1"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</a:rPr>
              <a:t>Go to Brand Space for more cover options</a:t>
            </a: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</a:endParaRPr>
          </a:p>
        </p:txBody>
      </p:sp>
      <p:sp>
        <p:nvSpPr>
          <p:cNvPr id="12" name="Picture Placeholder 11" descr="Image placeholder for client logo">
            <a:extLst>
              <a:ext uri="{FF2B5EF4-FFF2-40B4-BE49-F238E27FC236}">
                <a16:creationId xmlns:a16="http://schemas.microsoft.com/office/drawing/2014/main" id="{75547ED6-CAEB-47AC-A74D-49C552BD6F6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158417" y="771526"/>
            <a:ext cx="1884233" cy="985085"/>
          </a:xfrm>
        </p:spPr>
        <p:txBody>
          <a:bodyPr anchor="ctr"/>
          <a:lstStyle>
            <a:lvl1pPr algn="ctr">
              <a:buNone/>
              <a:defRPr sz="1400"/>
            </a:lvl1pPr>
          </a:lstStyle>
          <a:p>
            <a:r>
              <a:rPr lang="en-GB" dirty="0"/>
              <a:t>Add client logo</a:t>
            </a:r>
            <a:endParaRPr lang="en-US" dirty="0"/>
          </a:p>
        </p:txBody>
      </p:sp>
      <p:grpSp>
        <p:nvGrpSpPr>
          <p:cNvPr id="9" name="Logo_BL" descr="Accenture logo in black and purple">
            <a:extLst>
              <a:ext uri="{FF2B5EF4-FFF2-40B4-BE49-F238E27FC236}">
                <a16:creationId xmlns:a16="http://schemas.microsoft.com/office/drawing/2014/main" id="{1C5BF709-3623-4620-9FF0-B8F8076A8BE3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147183" y="5815542"/>
            <a:ext cx="1883664" cy="496357"/>
            <a:chOff x="2387" y="1701"/>
            <a:chExt cx="4535" cy="1195"/>
          </a:xfrm>
        </p:grpSpPr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C7B64CB8-485B-4A84-AF6D-C9EF2955140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30" y="1701"/>
              <a:ext cx="447" cy="473"/>
            </a:xfrm>
            <a:custGeom>
              <a:avLst/>
              <a:gdLst>
                <a:gd name="T0" fmla="*/ 0 w 931"/>
                <a:gd name="T1" fmla="*/ 696 h 985"/>
                <a:gd name="T2" fmla="*/ 544 w 931"/>
                <a:gd name="T3" fmla="*/ 494 h 985"/>
                <a:gd name="T4" fmla="*/ 0 w 931"/>
                <a:gd name="T5" fmla="*/ 281 h 985"/>
                <a:gd name="T6" fmla="*/ 0 w 931"/>
                <a:gd name="T7" fmla="*/ 0 h 985"/>
                <a:gd name="T8" fmla="*/ 931 w 931"/>
                <a:gd name="T9" fmla="*/ 375 h 985"/>
                <a:gd name="T10" fmla="*/ 931 w 931"/>
                <a:gd name="T11" fmla="*/ 608 h 985"/>
                <a:gd name="T12" fmla="*/ 0 w 931"/>
                <a:gd name="T13" fmla="*/ 985 h 985"/>
                <a:gd name="T14" fmla="*/ 0 w 931"/>
                <a:gd name="T15" fmla="*/ 696 h 9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1" h="985">
                  <a:moveTo>
                    <a:pt x="0" y="696"/>
                  </a:moveTo>
                  <a:lnTo>
                    <a:pt x="544" y="494"/>
                  </a:lnTo>
                  <a:lnTo>
                    <a:pt x="0" y="281"/>
                  </a:lnTo>
                  <a:lnTo>
                    <a:pt x="0" y="0"/>
                  </a:lnTo>
                  <a:lnTo>
                    <a:pt x="931" y="375"/>
                  </a:lnTo>
                  <a:lnTo>
                    <a:pt x="931" y="608"/>
                  </a:lnTo>
                  <a:lnTo>
                    <a:pt x="0" y="985"/>
                  </a:lnTo>
                  <a:lnTo>
                    <a:pt x="0" y="696"/>
                  </a:lnTo>
                  <a:close/>
                </a:path>
              </a:pathLst>
            </a:custGeom>
            <a:solidFill>
              <a:srgbClr val="A1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74AE1E9A-205A-4C25-A6CD-8452DDD2990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87" y="2204"/>
              <a:ext cx="4535" cy="692"/>
            </a:xfrm>
            <a:custGeom>
              <a:avLst/>
              <a:gdLst>
                <a:gd name="T0" fmla="*/ 8952 w 9448"/>
                <a:gd name="T1" fmla="*/ 519 h 1442"/>
                <a:gd name="T2" fmla="*/ 8431 w 9448"/>
                <a:gd name="T3" fmla="*/ 892 h 1442"/>
                <a:gd name="T4" fmla="*/ 9448 w 9448"/>
                <a:gd name="T5" fmla="*/ 819 h 1442"/>
                <a:gd name="T6" fmla="*/ 8967 w 9448"/>
                <a:gd name="T7" fmla="*/ 1221 h 1442"/>
                <a:gd name="T8" fmla="*/ 8961 w 9448"/>
                <a:gd name="T9" fmla="*/ 1442 h 1442"/>
                <a:gd name="T10" fmla="*/ 8008 w 9448"/>
                <a:gd name="T11" fmla="*/ 529 h 1442"/>
                <a:gd name="T12" fmla="*/ 8008 w 9448"/>
                <a:gd name="T13" fmla="*/ 859 h 1442"/>
                <a:gd name="T14" fmla="*/ 7704 w 9448"/>
                <a:gd name="T15" fmla="*/ 329 h 1442"/>
                <a:gd name="T16" fmla="*/ 7178 w 9448"/>
                <a:gd name="T17" fmla="*/ 1259 h 1442"/>
                <a:gd name="T18" fmla="*/ 6522 w 9448"/>
                <a:gd name="T19" fmla="*/ 329 h 1442"/>
                <a:gd name="T20" fmla="*/ 6987 w 9448"/>
                <a:gd name="T21" fmla="*/ 1205 h 1442"/>
                <a:gd name="T22" fmla="*/ 7483 w 9448"/>
                <a:gd name="T23" fmla="*/ 329 h 1442"/>
                <a:gd name="T24" fmla="*/ 6128 w 9448"/>
                <a:gd name="T25" fmla="*/ 329 h 1442"/>
                <a:gd name="T26" fmla="*/ 6128 w 9448"/>
                <a:gd name="T27" fmla="*/ 556 h 1442"/>
                <a:gd name="T28" fmla="*/ 6343 w 9448"/>
                <a:gd name="T29" fmla="*/ 1174 h 1442"/>
                <a:gd name="T30" fmla="*/ 5822 w 9448"/>
                <a:gd name="T31" fmla="*/ 1105 h 1442"/>
                <a:gd name="T32" fmla="*/ 5694 w 9448"/>
                <a:gd name="T33" fmla="*/ 329 h 1442"/>
                <a:gd name="T34" fmla="*/ 6128 w 9448"/>
                <a:gd name="T35" fmla="*/ 0 h 1442"/>
                <a:gd name="T36" fmla="*/ 4900 w 9448"/>
                <a:gd name="T37" fmla="*/ 492 h 1442"/>
                <a:gd name="T38" fmla="*/ 5559 w 9448"/>
                <a:gd name="T39" fmla="*/ 1419 h 1442"/>
                <a:gd name="T40" fmla="*/ 5092 w 9448"/>
                <a:gd name="T41" fmla="*/ 552 h 1442"/>
                <a:gd name="T42" fmla="*/ 4596 w 9448"/>
                <a:gd name="T43" fmla="*/ 1419 h 1442"/>
                <a:gd name="T44" fmla="*/ 4112 w 9448"/>
                <a:gd name="T45" fmla="*/ 748 h 1442"/>
                <a:gd name="T46" fmla="*/ 3921 w 9448"/>
                <a:gd name="T47" fmla="*/ 1442 h 1442"/>
                <a:gd name="T48" fmla="*/ 3910 w 9448"/>
                <a:gd name="T49" fmla="*/ 306 h 1442"/>
                <a:gd name="T50" fmla="*/ 3700 w 9448"/>
                <a:gd name="T51" fmla="*/ 950 h 1442"/>
                <a:gd name="T52" fmla="*/ 4408 w 9448"/>
                <a:gd name="T53" fmla="*/ 1080 h 1442"/>
                <a:gd name="T54" fmla="*/ 2257 w 9448"/>
                <a:gd name="T55" fmla="*/ 886 h 1442"/>
                <a:gd name="T56" fmla="*/ 3258 w 9448"/>
                <a:gd name="T57" fmla="*/ 717 h 1442"/>
                <a:gd name="T58" fmla="*/ 2568 w 9448"/>
                <a:gd name="T59" fmla="*/ 859 h 1442"/>
                <a:gd name="T60" fmla="*/ 2987 w 9448"/>
                <a:gd name="T61" fmla="*/ 1017 h 1442"/>
                <a:gd name="T62" fmla="*/ 1644 w 9448"/>
                <a:gd name="T63" fmla="*/ 1442 h 1442"/>
                <a:gd name="T64" fmla="*/ 1646 w 9448"/>
                <a:gd name="T65" fmla="*/ 306 h 1442"/>
                <a:gd name="T66" fmla="*/ 1653 w 9448"/>
                <a:gd name="T67" fmla="*/ 542 h 1442"/>
                <a:gd name="T68" fmla="*/ 1655 w 9448"/>
                <a:gd name="T69" fmla="*/ 1213 h 1442"/>
                <a:gd name="T70" fmla="*/ 1644 w 9448"/>
                <a:gd name="T71" fmla="*/ 1442 h 1442"/>
                <a:gd name="T72" fmla="*/ 529 w 9448"/>
                <a:gd name="T73" fmla="*/ 953 h 1442"/>
                <a:gd name="T74" fmla="*/ 450 w 9448"/>
                <a:gd name="T75" fmla="*/ 1230 h 1442"/>
                <a:gd name="T76" fmla="*/ 0 w 9448"/>
                <a:gd name="T77" fmla="*/ 1121 h 1442"/>
                <a:gd name="T78" fmla="*/ 650 w 9448"/>
                <a:gd name="T79" fmla="*/ 752 h 1442"/>
                <a:gd name="T80" fmla="*/ 325 w 9448"/>
                <a:gd name="T81" fmla="*/ 667 h 1442"/>
                <a:gd name="T82" fmla="*/ 954 w 9448"/>
                <a:gd name="T83" fmla="*/ 690 h 1442"/>
                <a:gd name="T84" fmla="*/ 656 w 9448"/>
                <a:gd name="T85" fmla="*/ 1294 h 1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9448" h="1442">
                  <a:moveTo>
                    <a:pt x="8744" y="748"/>
                  </a:moveTo>
                  <a:lnTo>
                    <a:pt x="9152" y="748"/>
                  </a:lnTo>
                  <a:cubicBezTo>
                    <a:pt x="9146" y="588"/>
                    <a:pt x="9073" y="519"/>
                    <a:pt x="8952" y="519"/>
                  </a:cubicBezTo>
                  <a:cubicBezTo>
                    <a:pt x="8857" y="519"/>
                    <a:pt x="8769" y="571"/>
                    <a:pt x="8744" y="748"/>
                  </a:cubicBezTo>
                  <a:close/>
                  <a:moveTo>
                    <a:pt x="8961" y="1442"/>
                  </a:moveTo>
                  <a:cubicBezTo>
                    <a:pt x="8646" y="1442"/>
                    <a:pt x="8431" y="1255"/>
                    <a:pt x="8431" y="892"/>
                  </a:cubicBezTo>
                  <a:lnTo>
                    <a:pt x="8431" y="871"/>
                  </a:lnTo>
                  <a:cubicBezTo>
                    <a:pt x="8431" y="507"/>
                    <a:pt x="8659" y="306"/>
                    <a:pt x="8950" y="306"/>
                  </a:cubicBezTo>
                  <a:cubicBezTo>
                    <a:pt x="9221" y="306"/>
                    <a:pt x="9448" y="459"/>
                    <a:pt x="9448" y="819"/>
                  </a:cubicBezTo>
                  <a:lnTo>
                    <a:pt x="9448" y="950"/>
                  </a:lnTo>
                  <a:lnTo>
                    <a:pt x="8740" y="950"/>
                  </a:lnTo>
                  <a:cubicBezTo>
                    <a:pt x="8752" y="1146"/>
                    <a:pt x="8836" y="1221"/>
                    <a:pt x="8967" y="1221"/>
                  </a:cubicBezTo>
                  <a:cubicBezTo>
                    <a:pt x="9084" y="1221"/>
                    <a:pt x="9146" y="1159"/>
                    <a:pt x="9167" y="1080"/>
                  </a:cubicBezTo>
                  <a:lnTo>
                    <a:pt x="9448" y="1080"/>
                  </a:lnTo>
                  <a:cubicBezTo>
                    <a:pt x="9415" y="1286"/>
                    <a:pt x="9246" y="1442"/>
                    <a:pt x="8961" y="1442"/>
                  </a:cubicBezTo>
                  <a:close/>
                  <a:moveTo>
                    <a:pt x="7704" y="329"/>
                  </a:moveTo>
                  <a:lnTo>
                    <a:pt x="8008" y="329"/>
                  </a:lnTo>
                  <a:lnTo>
                    <a:pt x="8008" y="529"/>
                  </a:lnTo>
                  <a:cubicBezTo>
                    <a:pt x="8073" y="383"/>
                    <a:pt x="8175" y="315"/>
                    <a:pt x="8335" y="315"/>
                  </a:cubicBezTo>
                  <a:lnTo>
                    <a:pt x="8335" y="615"/>
                  </a:lnTo>
                  <a:cubicBezTo>
                    <a:pt x="8129" y="615"/>
                    <a:pt x="8008" y="677"/>
                    <a:pt x="8008" y="859"/>
                  </a:cubicBezTo>
                  <a:lnTo>
                    <a:pt x="8008" y="1419"/>
                  </a:lnTo>
                  <a:lnTo>
                    <a:pt x="7704" y="1419"/>
                  </a:lnTo>
                  <a:lnTo>
                    <a:pt x="7704" y="329"/>
                  </a:lnTo>
                  <a:close/>
                  <a:moveTo>
                    <a:pt x="7483" y="1419"/>
                  </a:moveTo>
                  <a:lnTo>
                    <a:pt x="7178" y="1419"/>
                  </a:lnTo>
                  <a:lnTo>
                    <a:pt x="7178" y="1259"/>
                  </a:lnTo>
                  <a:cubicBezTo>
                    <a:pt x="7126" y="1363"/>
                    <a:pt x="7024" y="1442"/>
                    <a:pt x="6862" y="1442"/>
                  </a:cubicBezTo>
                  <a:cubicBezTo>
                    <a:pt x="6666" y="1442"/>
                    <a:pt x="6522" y="1323"/>
                    <a:pt x="6522" y="1067"/>
                  </a:cubicBezTo>
                  <a:lnTo>
                    <a:pt x="6522" y="329"/>
                  </a:lnTo>
                  <a:lnTo>
                    <a:pt x="6828" y="329"/>
                  </a:lnTo>
                  <a:lnTo>
                    <a:pt x="6828" y="1021"/>
                  </a:lnTo>
                  <a:cubicBezTo>
                    <a:pt x="6828" y="1146"/>
                    <a:pt x="6878" y="1205"/>
                    <a:pt x="6987" y="1205"/>
                  </a:cubicBezTo>
                  <a:cubicBezTo>
                    <a:pt x="7093" y="1205"/>
                    <a:pt x="7178" y="1138"/>
                    <a:pt x="7178" y="1003"/>
                  </a:cubicBezTo>
                  <a:lnTo>
                    <a:pt x="7178" y="329"/>
                  </a:lnTo>
                  <a:lnTo>
                    <a:pt x="7483" y="329"/>
                  </a:lnTo>
                  <a:lnTo>
                    <a:pt x="7483" y="1419"/>
                  </a:lnTo>
                  <a:close/>
                  <a:moveTo>
                    <a:pt x="6128" y="0"/>
                  </a:moveTo>
                  <a:lnTo>
                    <a:pt x="6128" y="329"/>
                  </a:lnTo>
                  <a:lnTo>
                    <a:pt x="6336" y="329"/>
                  </a:lnTo>
                  <a:lnTo>
                    <a:pt x="6336" y="556"/>
                  </a:lnTo>
                  <a:lnTo>
                    <a:pt x="6128" y="556"/>
                  </a:lnTo>
                  <a:lnTo>
                    <a:pt x="6128" y="1073"/>
                  </a:lnTo>
                  <a:cubicBezTo>
                    <a:pt x="6128" y="1155"/>
                    <a:pt x="6165" y="1192"/>
                    <a:pt x="6236" y="1192"/>
                  </a:cubicBezTo>
                  <a:cubicBezTo>
                    <a:pt x="6280" y="1192"/>
                    <a:pt x="6313" y="1186"/>
                    <a:pt x="6343" y="1174"/>
                  </a:cubicBezTo>
                  <a:lnTo>
                    <a:pt x="6343" y="1411"/>
                  </a:lnTo>
                  <a:cubicBezTo>
                    <a:pt x="6307" y="1422"/>
                    <a:pt x="6247" y="1434"/>
                    <a:pt x="6172" y="1434"/>
                  </a:cubicBezTo>
                  <a:cubicBezTo>
                    <a:pt x="5934" y="1434"/>
                    <a:pt x="5822" y="1326"/>
                    <a:pt x="5822" y="1105"/>
                  </a:cubicBezTo>
                  <a:lnTo>
                    <a:pt x="5822" y="556"/>
                  </a:lnTo>
                  <a:lnTo>
                    <a:pt x="5694" y="556"/>
                  </a:lnTo>
                  <a:lnTo>
                    <a:pt x="5694" y="329"/>
                  </a:lnTo>
                  <a:lnTo>
                    <a:pt x="5822" y="329"/>
                  </a:lnTo>
                  <a:lnTo>
                    <a:pt x="5822" y="125"/>
                  </a:lnTo>
                  <a:lnTo>
                    <a:pt x="6128" y="0"/>
                  </a:lnTo>
                  <a:close/>
                  <a:moveTo>
                    <a:pt x="4596" y="329"/>
                  </a:moveTo>
                  <a:lnTo>
                    <a:pt x="4900" y="329"/>
                  </a:lnTo>
                  <a:lnTo>
                    <a:pt x="4900" y="492"/>
                  </a:lnTo>
                  <a:cubicBezTo>
                    <a:pt x="4954" y="390"/>
                    <a:pt x="5063" y="306"/>
                    <a:pt x="5230" y="306"/>
                  </a:cubicBezTo>
                  <a:cubicBezTo>
                    <a:pt x="5428" y="306"/>
                    <a:pt x="5559" y="425"/>
                    <a:pt x="5559" y="690"/>
                  </a:cubicBezTo>
                  <a:lnTo>
                    <a:pt x="5559" y="1419"/>
                  </a:lnTo>
                  <a:lnTo>
                    <a:pt x="5255" y="1419"/>
                  </a:lnTo>
                  <a:lnTo>
                    <a:pt x="5255" y="736"/>
                  </a:lnTo>
                  <a:cubicBezTo>
                    <a:pt x="5255" y="609"/>
                    <a:pt x="5202" y="552"/>
                    <a:pt x="5092" y="552"/>
                  </a:cubicBezTo>
                  <a:cubicBezTo>
                    <a:pt x="4986" y="552"/>
                    <a:pt x="4900" y="617"/>
                    <a:pt x="4900" y="755"/>
                  </a:cubicBezTo>
                  <a:lnTo>
                    <a:pt x="4900" y="1419"/>
                  </a:lnTo>
                  <a:lnTo>
                    <a:pt x="4596" y="1419"/>
                  </a:lnTo>
                  <a:lnTo>
                    <a:pt x="4596" y="329"/>
                  </a:lnTo>
                  <a:close/>
                  <a:moveTo>
                    <a:pt x="3704" y="748"/>
                  </a:moveTo>
                  <a:lnTo>
                    <a:pt x="4112" y="748"/>
                  </a:lnTo>
                  <a:cubicBezTo>
                    <a:pt x="4106" y="588"/>
                    <a:pt x="4033" y="519"/>
                    <a:pt x="3912" y="519"/>
                  </a:cubicBezTo>
                  <a:cubicBezTo>
                    <a:pt x="3816" y="519"/>
                    <a:pt x="3729" y="571"/>
                    <a:pt x="3704" y="748"/>
                  </a:cubicBezTo>
                  <a:close/>
                  <a:moveTo>
                    <a:pt x="3921" y="1442"/>
                  </a:moveTo>
                  <a:cubicBezTo>
                    <a:pt x="3606" y="1442"/>
                    <a:pt x="3391" y="1255"/>
                    <a:pt x="3391" y="892"/>
                  </a:cubicBezTo>
                  <a:lnTo>
                    <a:pt x="3391" y="871"/>
                  </a:lnTo>
                  <a:cubicBezTo>
                    <a:pt x="3391" y="507"/>
                    <a:pt x="3618" y="306"/>
                    <a:pt x="3910" y="306"/>
                  </a:cubicBezTo>
                  <a:cubicBezTo>
                    <a:pt x="4181" y="306"/>
                    <a:pt x="4408" y="459"/>
                    <a:pt x="4408" y="819"/>
                  </a:cubicBezTo>
                  <a:lnTo>
                    <a:pt x="4408" y="950"/>
                  </a:lnTo>
                  <a:lnTo>
                    <a:pt x="3700" y="950"/>
                  </a:lnTo>
                  <a:cubicBezTo>
                    <a:pt x="3712" y="1146"/>
                    <a:pt x="3795" y="1221"/>
                    <a:pt x="3927" y="1221"/>
                  </a:cubicBezTo>
                  <a:cubicBezTo>
                    <a:pt x="4043" y="1221"/>
                    <a:pt x="4106" y="1159"/>
                    <a:pt x="4127" y="1080"/>
                  </a:cubicBezTo>
                  <a:lnTo>
                    <a:pt x="4408" y="1080"/>
                  </a:lnTo>
                  <a:cubicBezTo>
                    <a:pt x="4375" y="1286"/>
                    <a:pt x="4206" y="1442"/>
                    <a:pt x="3921" y="1442"/>
                  </a:cubicBezTo>
                  <a:close/>
                  <a:moveTo>
                    <a:pt x="2778" y="1442"/>
                  </a:moveTo>
                  <a:cubicBezTo>
                    <a:pt x="2476" y="1442"/>
                    <a:pt x="2257" y="1255"/>
                    <a:pt x="2257" y="886"/>
                  </a:cubicBezTo>
                  <a:lnTo>
                    <a:pt x="2257" y="871"/>
                  </a:lnTo>
                  <a:cubicBezTo>
                    <a:pt x="2257" y="502"/>
                    <a:pt x="2491" y="306"/>
                    <a:pt x="2780" y="306"/>
                  </a:cubicBezTo>
                  <a:cubicBezTo>
                    <a:pt x="3028" y="306"/>
                    <a:pt x="3233" y="432"/>
                    <a:pt x="3258" y="717"/>
                  </a:cubicBezTo>
                  <a:lnTo>
                    <a:pt x="2966" y="717"/>
                  </a:lnTo>
                  <a:cubicBezTo>
                    <a:pt x="2947" y="611"/>
                    <a:pt x="2893" y="542"/>
                    <a:pt x="2787" y="542"/>
                  </a:cubicBezTo>
                  <a:cubicBezTo>
                    <a:pt x="2657" y="542"/>
                    <a:pt x="2568" y="644"/>
                    <a:pt x="2568" y="859"/>
                  </a:cubicBezTo>
                  <a:lnTo>
                    <a:pt x="2568" y="892"/>
                  </a:lnTo>
                  <a:cubicBezTo>
                    <a:pt x="2568" y="1113"/>
                    <a:pt x="2647" y="1213"/>
                    <a:pt x="2789" y="1213"/>
                  </a:cubicBezTo>
                  <a:cubicBezTo>
                    <a:pt x="2893" y="1213"/>
                    <a:pt x="2970" y="1136"/>
                    <a:pt x="2987" y="1017"/>
                  </a:cubicBezTo>
                  <a:lnTo>
                    <a:pt x="3264" y="1017"/>
                  </a:lnTo>
                  <a:cubicBezTo>
                    <a:pt x="3243" y="1265"/>
                    <a:pt x="3074" y="1442"/>
                    <a:pt x="2778" y="1442"/>
                  </a:cubicBezTo>
                  <a:close/>
                  <a:moveTo>
                    <a:pt x="1644" y="1442"/>
                  </a:moveTo>
                  <a:cubicBezTo>
                    <a:pt x="1342" y="1442"/>
                    <a:pt x="1123" y="1255"/>
                    <a:pt x="1123" y="886"/>
                  </a:cubicBezTo>
                  <a:lnTo>
                    <a:pt x="1123" y="871"/>
                  </a:lnTo>
                  <a:cubicBezTo>
                    <a:pt x="1123" y="502"/>
                    <a:pt x="1357" y="306"/>
                    <a:pt x="1646" y="306"/>
                  </a:cubicBezTo>
                  <a:cubicBezTo>
                    <a:pt x="1894" y="306"/>
                    <a:pt x="2099" y="432"/>
                    <a:pt x="2124" y="717"/>
                  </a:cubicBezTo>
                  <a:lnTo>
                    <a:pt x="1832" y="717"/>
                  </a:lnTo>
                  <a:cubicBezTo>
                    <a:pt x="1813" y="611"/>
                    <a:pt x="1759" y="542"/>
                    <a:pt x="1653" y="542"/>
                  </a:cubicBezTo>
                  <a:cubicBezTo>
                    <a:pt x="1523" y="542"/>
                    <a:pt x="1434" y="644"/>
                    <a:pt x="1434" y="859"/>
                  </a:cubicBezTo>
                  <a:lnTo>
                    <a:pt x="1434" y="892"/>
                  </a:lnTo>
                  <a:cubicBezTo>
                    <a:pt x="1434" y="1113"/>
                    <a:pt x="1513" y="1213"/>
                    <a:pt x="1655" y="1213"/>
                  </a:cubicBezTo>
                  <a:cubicBezTo>
                    <a:pt x="1759" y="1213"/>
                    <a:pt x="1836" y="1136"/>
                    <a:pt x="1853" y="1017"/>
                  </a:cubicBezTo>
                  <a:lnTo>
                    <a:pt x="2130" y="1017"/>
                  </a:lnTo>
                  <a:cubicBezTo>
                    <a:pt x="2109" y="1265"/>
                    <a:pt x="1940" y="1442"/>
                    <a:pt x="1644" y="1442"/>
                  </a:cubicBezTo>
                  <a:close/>
                  <a:moveTo>
                    <a:pt x="650" y="1057"/>
                  </a:moveTo>
                  <a:lnTo>
                    <a:pt x="650" y="953"/>
                  </a:lnTo>
                  <a:lnTo>
                    <a:pt x="529" y="953"/>
                  </a:lnTo>
                  <a:cubicBezTo>
                    <a:pt x="379" y="953"/>
                    <a:pt x="302" y="994"/>
                    <a:pt x="302" y="1092"/>
                  </a:cubicBezTo>
                  <a:lnTo>
                    <a:pt x="302" y="1103"/>
                  </a:lnTo>
                  <a:cubicBezTo>
                    <a:pt x="302" y="1178"/>
                    <a:pt x="348" y="1230"/>
                    <a:pt x="450" y="1230"/>
                  </a:cubicBezTo>
                  <a:cubicBezTo>
                    <a:pt x="554" y="1230"/>
                    <a:pt x="650" y="1171"/>
                    <a:pt x="650" y="1057"/>
                  </a:cubicBezTo>
                  <a:close/>
                  <a:moveTo>
                    <a:pt x="358" y="1442"/>
                  </a:moveTo>
                  <a:cubicBezTo>
                    <a:pt x="162" y="1442"/>
                    <a:pt x="0" y="1342"/>
                    <a:pt x="0" y="1121"/>
                  </a:cubicBezTo>
                  <a:lnTo>
                    <a:pt x="0" y="1109"/>
                  </a:lnTo>
                  <a:cubicBezTo>
                    <a:pt x="0" y="840"/>
                    <a:pt x="233" y="752"/>
                    <a:pt x="514" y="752"/>
                  </a:cubicBezTo>
                  <a:lnTo>
                    <a:pt x="650" y="752"/>
                  </a:lnTo>
                  <a:lnTo>
                    <a:pt x="650" y="700"/>
                  </a:lnTo>
                  <a:cubicBezTo>
                    <a:pt x="650" y="592"/>
                    <a:pt x="602" y="525"/>
                    <a:pt x="489" y="525"/>
                  </a:cubicBezTo>
                  <a:cubicBezTo>
                    <a:pt x="387" y="525"/>
                    <a:pt x="333" y="584"/>
                    <a:pt x="325" y="667"/>
                  </a:cubicBezTo>
                  <a:lnTo>
                    <a:pt x="33" y="667"/>
                  </a:lnTo>
                  <a:cubicBezTo>
                    <a:pt x="54" y="425"/>
                    <a:pt x="246" y="306"/>
                    <a:pt x="504" y="306"/>
                  </a:cubicBezTo>
                  <a:cubicBezTo>
                    <a:pt x="767" y="306"/>
                    <a:pt x="954" y="419"/>
                    <a:pt x="954" y="690"/>
                  </a:cubicBezTo>
                  <a:lnTo>
                    <a:pt x="954" y="1419"/>
                  </a:lnTo>
                  <a:lnTo>
                    <a:pt x="656" y="1419"/>
                  </a:lnTo>
                  <a:lnTo>
                    <a:pt x="656" y="1294"/>
                  </a:lnTo>
                  <a:cubicBezTo>
                    <a:pt x="604" y="1374"/>
                    <a:pt x="504" y="1442"/>
                    <a:pt x="358" y="1442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397748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: White5 Acquisi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037DA-877B-4969-92F3-D62917753DD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49093" y="381001"/>
            <a:ext cx="7997521" cy="3429000"/>
          </a:xfrm>
        </p:spPr>
        <p:txBody>
          <a:bodyPr anchor="b"/>
          <a:lstStyle>
            <a:lvl1pPr algn="l">
              <a:lnSpc>
                <a:spcPct val="90000"/>
              </a:lnSpc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 60pt, long title 48pt, max 3 lines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BBB33C-A0EF-4DAE-96F6-5E528C0ED20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49093" y="4000500"/>
            <a:ext cx="6884561" cy="733891"/>
          </a:xfrm>
        </p:spPr>
        <p:txBody>
          <a:bodyPr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2400" b="0" i="0" spc="0">
                <a:solidFill>
                  <a:schemeClr val="accent1"/>
                </a:solidFill>
                <a:latin typeface="GT Sectra Fine Rg" panose="000005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GB" dirty="0"/>
              <a:t>Place subtitle here in GT Sectra Fine </a:t>
            </a:r>
            <a:r>
              <a:rPr lang="en-GB" dirty="0" err="1"/>
              <a:t>Rg</a:t>
            </a:r>
            <a:r>
              <a:rPr lang="en-GB" dirty="0"/>
              <a:t> 24pt</a:t>
            </a:r>
            <a:endParaRPr lang="en-US" dirty="0"/>
          </a:p>
        </p:txBody>
      </p:sp>
      <p:sp>
        <p:nvSpPr>
          <p:cNvPr id="13" name="Date Placeholder 10">
            <a:extLst>
              <a:ext uri="{FF2B5EF4-FFF2-40B4-BE49-F238E27FC236}">
                <a16:creationId xmlns:a16="http://schemas.microsoft.com/office/drawing/2014/main" id="{47AA0BD1-514A-4E33-A0FD-DF2342E790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149093" y="4734391"/>
            <a:ext cx="4114799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marL="0" algn="l" defTabSz="914400" rtl="0" eaLnBrk="1" latinLnBrk="0" hangingPunct="1">
              <a:defRPr lang="en-US" sz="1400" b="1" kern="1200" smtClean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B2BDB7F4-6E1D-4904-AD31-0A33E91A2E6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49093" y="4979668"/>
            <a:ext cx="4114799" cy="548640"/>
          </a:xfrm>
        </p:spPr>
        <p:txBody>
          <a:bodyPr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Presenter 14pt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631B51-29F3-4C51-AE6C-41E7796F9933}"/>
              </a:ext>
            </a:extLst>
          </p:cNvPr>
          <p:cNvSpPr txBox="1"/>
          <p:nvPr userDrawn="1"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</a:rPr>
              <a:t>Go to Brand Space for more cover options</a:t>
            </a: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</a:endParaRPr>
          </a:p>
        </p:txBody>
      </p:sp>
      <p:sp>
        <p:nvSpPr>
          <p:cNvPr id="12" name="Picture Placeholder 11" descr="Image placeholder for client logo">
            <a:extLst>
              <a:ext uri="{FF2B5EF4-FFF2-40B4-BE49-F238E27FC236}">
                <a16:creationId xmlns:a16="http://schemas.microsoft.com/office/drawing/2014/main" id="{75547ED6-CAEB-47AC-A74D-49C552BD6F6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158417" y="5326815"/>
            <a:ext cx="1884233" cy="985085"/>
          </a:xfrm>
        </p:spPr>
        <p:txBody>
          <a:bodyPr anchor="ctr"/>
          <a:lstStyle>
            <a:lvl1pPr algn="ctr">
              <a:buNone/>
              <a:defRPr sz="1400"/>
            </a:lvl1pPr>
          </a:lstStyle>
          <a:p>
            <a:r>
              <a:rPr lang="en-GB" dirty="0"/>
              <a:t>Add client logo</a:t>
            </a:r>
            <a:endParaRPr lang="en-US" dirty="0"/>
          </a:p>
        </p:txBody>
      </p:sp>
      <p:grpSp>
        <p:nvGrpSpPr>
          <p:cNvPr id="9" name="Logo_BL" descr="Accenture logo in black and purple">
            <a:extLst>
              <a:ext uri="{FF2B5EF4-FFF2-40B4-BE49-F238E27FC236}">
                <a16:creationId xmlns:a16="http://schemas.microsoft.com/office/drawing/2014/main" id="{8D3E8DD1-C700-46AC-AA94-9072B0F3175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149093" y="5815543"/>
            <a:ext cx="1883664" cy="496357"/>
            <a:chOff x="2387" y="1701"/>
            <a:chExt cx="4535" cy="1195"/>
          </a:xfrm>
        </p:grpSpPr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799A1684-BC33-4579-B840-616EB6D11E8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30" y="1701"/>
              <a:ext cx="447" cy="473"/>
            </a:xfrm>
            <a:custGeom>
              <a:avLst/>
              <a:gdLst>
                <a:gd name="T0" fmla="*/ 0 w 931"/>
                <a:gd name="T1" fmla="*/ 696 h 985"/>
                <a:gd name="T2" fmla="*/ 544 w 931"/>
                <a:gd name="T3" fmla="*/ 494 h 985"/>
                <a:gd name="T4" fmla="*/ 0 w 931"/>
                <a:gd name="T5" fmla="*/ 281 h 985"/>
                <a:gd name="T6" fmla="*/ 0 w 931"/>
                <a:gd name="T7" fmla="*/ 0 h 985"/>
                <a:gd name="T8" fmla="*/ 931 w 931"/>
                <a:gd name="T9" fmla="*/ 375 h 985"/>
                <a:gd name="T10" fmla="*/ 931 w 931"/>
                <a:gd name="T11" fmla="*/ 608 h 985"/>
                <a:gd name="T12" fmla="*/ 0 w 931"/>
                <a:gd name="T13" fmla="*/ 985 h 985"/>
                <a:gd name="T14" fmla="*/ 0 w 931"/>
                <a:gd name="T15" fmla="*/ 696 h 9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1" h="985">
                  <a:moveTo>
                    <a:pt x="0" y="696"/>
                  </a:moveTo>
                  <a:lnTo>
                    <a:pt x="544" y="494"/>
                  </a:lnTo>
                  <a:lnTo>
                    <a:pt x="0" y="281"/>
                  </a:lnTo>
                  <a:lnTo>
                    <a:pt x="0" y="0"/>
                  </a:lnTo>
                  <a:lnTo>
                    <a:pt x="931" y="375"/>
                  </a:lnTo>
                  <a:lnTo>
                    <a:pt x="931" y="608"/>
                  </a:lnTo>
                  <a:lnTo>
                    <a:pt x="0" y="985"/>
                  </a:lnTo>
                  <a:lnTo>
                    <a:pt x="0" y="696"/>
                  </a:lnTo>
                  <a:close/>
                </a:path>
              </a:pathLst>
            </a:custGeom>
            <a:solidFill>
              <a:srgbClr val="A1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A5AD5E73-6E1C-44F8-9F73-9F3D4F6DF76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87" y="2204"/>
              <a:ext cx="4535" cy="692"/>
            </a:xfrm>
            <a:custGeom>
              <a:avLst/>
              <a:gdLst>
                <a:gd name="T0" fmla="*/ 8952 w 9448"/>
                <a:gd name="T1" fmla="*/ 519 h 1442"/>
                <a:gd name="T2" fmla="*/ 8431 w 9448"/>
                <a:gd name="T3" fmla="*/ 892 h 1442"/>
                <a:gd name="T4" fmla="*/ 9448 w 9448"/>
                <a:gd name="T5" fmla="*/ 819 h 1442"/>
                <a:gd name="T6" fmla="*/ 8967 w 9448"/>
                <a:gd name="T7" fmla="*/ 1221 h 1442"/>
                <a:gd name="T8" fmla="*/ 8961 w 9448"/>
                <a:gd name="T9" fmla="*/ 1442 h 1442"/>
                <a:gd name="T10" fmla="*/ 8008 w 9448"/>
                <a:gd name="T11" fmla="*/ 529 h 1442"/>
                <a:gd name="T12" fmla="*/ 8008 w 9448"/>
                <a:gd name="T13" fmla="*/ 859 h 1442"/>
                <a:gd name="T14" fmla="*/ 7704 w 9448"/>
                <a:gd name="T15" fmla="*/ 329 h 1442"/>
                <a:gd name="T16" fmla="*/ 7178 w 9448"/>
                <a:gd name="T17" fmla="*/ 1259 h 1442"/>
                <a:gd name="T18" fmla="*/ 6522 w 9448"/>
                <a:gd name="T19" fmla="*/ 329 h 1442"/>
                <a:gd name="T20" fmla="*/ 6987 w 9448"/>
                <a:gd name="T21" fmla="*/ 1205 h 1442"/>
                <a:gd name="T22" fmla="*/ 7483 w 9448"/>
                <a:gd name="T23" fmla="*/ 329 h 1442"/>
                <a:gd name="T24" fmla="*/ 6128 w 9448"/>
                <a:gd name="T25" fmla="*/ 329 h 1442"/>
                <a:gd name="T26" fmla="*/ 6128 w 9448"/>
                <a:gd name="T27" fmla="*/ 556 h 1442"/>
                <a:gd name="T28" fmla="*/ 6343 w 9448"/>
                <a:gd name="T29" fmla="*/ 1174 h 1442"/>
                <a:gd name="T30" fmla="*/ 5822 w 9448"/>
                <a:gd name="T31" fmla="*/ 1105 h 1442"/>
                <a:gd name="T32" fmla="*/ 5694 w 9448"/>
                <a:gd name="T33" fmla="*/ 329 h 1442"/>
                <a:gd name="T34" fmla="*/ 6128 w 9448"/>
                <a:gd name="T35" fmla="*/ 0 h 1442"/>
                <a:gd name="T36" fmla="*/ 4900 w 9448"/>
                <a:gd name="T37" fmla="*/ 492 h 1442"/>
                <a:gd name="T38" fmla="*/ 5559 w 9448"/>
                <a:gd name="T39" fmla="*/ 1419 h 1442"/>
                <a:gd name="T40" fmla="*/ 5092 w 9448"/>
                <a:gd name="T41" fmla="*/ 552 h 1442"/>
                <a:gd name="T42" fmla="*/ 4596 w 9448"/>
                <a:gd name="T43" fmla="*/ 1419 h 1442"/>
                <a:gd name="T44" fmla="*/ 4112 w 9448"/>
                <a:gd name="T45" fmla="*/ 748 h 1442"/>
                <a:gd name="T46" fmla="*/ 3921 w 9448"/>
                <a:gd name="T47" fmla="*/ 1442 h 1442"/>
                <a:gd name="T48" fmla="*/ 3910 w 9448"/>
                <a:gd name="T49" fmla="*/ 306 h 1442"/>
                <a:gd name="T50" fmla="*/ 3700 w 9448"/>
                <a:gd name="T51" fmla="*/ 950 h 1442"/>
                <a:gd name="T52" fmla="*/ 4408 w 9448"/>
                <a:gd name="T53" fmla="*/ 1080 h 1442"/>
                <a:gd name="T54" fmla="*/ 2257 w 9448"/>
                <a:gd name="T55" fmla="*/ 886 h 1442"/>
                <a:gd name="T56" fmla="*/ 3258 w 9448"/>
                <a:gd name="T57" fmla="*/ 717 h 1442"/>
                <a:gd name="T58" fmla="*/ 2568 w 9448"/>
                <a:gd name="T59" fmla="*/ 859 h 1442"/>
                <a:gd name="T60" fmla="*/ 2987 w 9448"/>
                <a:gd name="T61" fmla="*/ 1017 h 1442"/>
                <a:gd name="T62" fmla="*/ 1644 w 9448"/>
                <a:gd name="T63" fmla="*/ 1442 h 1442"/>
                <a:gd name="T64" fmla="*/ 1646 w 9448"/>
                <a:gd name="T65" fmla="*/ 306 h 1442"/>
                <a:gd name="T66" fmla="*/ 1653 w 9448"/>
                <a:gd name="T67" fmla="*/ 542 h 1442"/>
                <a:gd name="T68" fmla="*/ 1655 w 9448"/>
                <a:gd name="T69" fmla="*/ 1213 h 1442"/>
                <a:gd name="T70" fmla="*/ 1644 w 9448"/>
                <a:gd name="T71" fmla="*/ 1442 h 1442"/>
                <a:gd name="T72" fmla="*/ 529 w 9448"/>
                <a:gd name="T73" fmla="*/ 953 h 1442"/>
                <a:gd name="T74" fmla="*/ 450 w 9448"/>
                <a:gd name="T75" fmla="*/ 1230 h 1442"/>
                <a:gd name="T76" fmla="*/ 0 w 9448"/>
                <a:gd name="T77" fmla="*/ 1121 h 1442"/>
                <a:gd name="T78" fmla="*/ 650 w 9448"/>
                <a:gd name="T79" fmla="*/ 752 h 1442"/>
                <a:gd name="T80" fmla="*/ 325 w 9448"/>
                <a:gd name="T81" fmla="*/ 667 h 1442"/>
                <a:gd name="T82" fmla="*/ 954 w 9448"/>
                <a:gd name="T83" fmla="*/ 690 h 1442"/>
                <a:gd name="T84" fmla="*/ 656 w 9448"/>
                <a:gd name="T85" fmla="*/ 1294 h 1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9448" h="1442">
                  <a:moveTo>
                    <a:pt x="8744" y="748"/>
                  </a:moveTo>
                  <a:lnTo>
                    <a:pt x="9152" y="748"/>
                  </a:lnTo>
                  <a:cubicBezTo>
                    <a:pt x="9146" y="588"/>
                    <a:pt x="9073" y="519"/>
                    <a:pt x="8952" y="519"/>
                  </a:cubicBezTo>
                  <a:cubicBezTo>
                    <a:pt x="8857" y="519"/>
                    <a:pt x="8769" y="571"/>
                    <a:pt x="8744" y="748"/>
                  </a:cubicBezTo>
                  <a:close/>
                  <a:moveTo>
                    <a:pt x="8961" y="1442"/>
                  </a:moveTo>
                  <a:cubicBezTo>
                    <a:pt x="8646" y="1442"/>
                    <a:pt x="8431" y="1255"/>
                    <a:pt x="8431" y="892"/>
                  </a:cubicBezTo>
                  <a:lnTo>
                    <a:pt x="8431" y="871"/>
                  </a:lnTo>
                  <a:cubicBezTo>
                    <a:pt x="8431" y="507"/>
                    <a:pt x="8659" y="306"/>
                    <a:pt x="8950" y="306"/>
                  </a:cubicBezTo>
                  <a:cubicBezTo>
                    <a:pt x="9221" y="306"/>
                    <a:pt x="9448" y="459"/>
                    <a:pt x="9448" y="819"/>
                  </a:cubicBezTo>
                  <a:lnTo>
                    <a:pt x="9448" y="950"/>
                  </a:lnTo>
                  <a:lnTo>
                    <a:pt x="8740" y="950"/>
                  </a:lnTo>
                  <a:cubicBezTo>
                    <a:pt x="8752" y="1146"/>
                    <a:pt x="8836" y="1221"/>
                    <a:pt x="8967" y="1221"/>
                  </a:cubicBezTo>
                  <a:cubicBezTo>
                    <a:pt x="9084" y="1221"/>
                    <a:pt x="9146" y="1159"/>
                    <a:pt x="9167" y="1080"/>
                  </a:cubicBezTo>
                  <a:lnTo>
                    <a:pt x="9448" y="1080"/>
                  </a:lnTo>
                  <a:cubicBezTo>
                    <a:pt x="9415" y="1286"/>
                    <a:pt x="9246" y="1442"/>
                    <a:pt x="8961" y="1442"/>
                  </a:cubicBezTo>
                  <a:close/>
                  <a:moveTo>
                    <a:pt x="7704" y="329"/>
                  </a:moveTo>
                  <a:lnTo>
                    <a:pt x="8008" y="329"/>
                  </a:lnTo>
                  <a:lnTo>
                    <a:pt x="8008" y="529"/>
                  </a:lnTo>
                  <a:cubicBezTo>
                    <a:pt x="8073" y="383"/>
                    <a:pt x="8175" y="315"/>
                    <a:pt x="8335" y="315"/>
                  </a:cubicBezTo>
                  <a:lnTo>
                    <a:pt x="8335" y="615"/>
                  </a:lnTo>
                  <a:cubicBezTo>
                    <a:pt x="8129" y="615"/>
                    <a:pt x="8008" y="677"/>
                    <a:pt x="8008" y="859"/>
                  </a:cubicBezTo>
                  <a:lnTo>
                    <a:pt x="8008" y="1419"/>
                  </a:lnTo>
                  <a:lnTo>
                    <a:pt x="7704" y="1419"/>
                  </a:lnTo>
                  <a:lnTo>
                    <a:pt x="7704" y="329"/>
                  </a:lnTo>
                  <a:close/>
                  <a:moveTo>
                    <a:pt x="7483" y="1419"/>
                  </a:moveTo>
                  <a:lnTo>
                    <a:pt x="7178" y="1419"/>
                  </a:lnTo>
                  <a:lnTo>
                    <a:pt x="7178" y="1259"/>
                  </a:lnTo>
                  <a:cubicBezTo>
                    <a:pt x="7126" y="1363"/>
                    <a:pt x="7024" y="1442"/>
                    <a:pt x="6862" y="1442"/>
                  </a:cubicBezTo>
                  <a:cubicBezTo>
                    <a:pt x="6666" y="1442"/>
                    <a:pt x="6522" y="1323"/>
                    <a:pt x="6522" y="1067"/>
                  </a:cubicBezTo>
                  <a:lnTo>
                    <a:pt x="6522" y="329"/>
                  </a:lnTo>
                  <a:lnTo>
                    <a:pt x="6828" y="329"/>
                  </a:lnTo>
                  <a:lnTo>
                    <a:pt x="6828" y="1021"/>
                  </a:lnTo>
                  <a:cubicBezTo>
                    <a:pt x="6828" y="1146"/>
                    <a:pt x="6878" y="1205"/>
                    <a:pt x="6987" y="1205"/>
                  </a:cubicBezTo>
                  <a:cubicBezTo>
                    <a:pt x="7093" y="1205"/>
                    <a:pt x="7178" y="1138"/>
                    <a:pt x="7178" y="1003"/>
                  </a:cubicBezTo>
                  <a:lnTo>
                    <a:pt x="7178" y="329"/>
                  </a:lnTo>
                  <a:lnTo>
                    <a:pt x="7483" y="329"/>
                  </a:lnTo>
                  <a:lnTo>
                    <a:pt x="7483" y="1419"/>
                  </a:lnTo>
                  <a:close/>
                  <a:moveTo>
                    <a:pt x="6128" y="0"/>
                  </a:moveTo>
                  <a:lnTo>
                    <a:pt x="6128" y="329"/>
                  </a:lnTo>
                  <a:lnTo>
                    <a:pt x="6336" y="329"/>
                  </a:lnTo>
                  <a:lnTo>
                    <a:pt x="6336" y="556"/>
                  </a:lnTo>
                  <a:lnTo>
                    <a:pt x="6128" y="556"/>
                  </a:lnTo>
                  <a:lnTo>
                    <a:pt x="6128" y="1073"/>
                  </a:lnTo>
                  <a:cubicBezTo>
                    <a:pt x="6128" y="1155"/>
                    <a:pt x="6165" y="1192"/>
                    <a:pt x="6236" y="1192"/>
                  </a:cubicBezTo>
                  <a:cubicBezTo>
                    <a:pt x="6280" y="1192"/>
                    <a:pt x="6313" y="1186"/>
                    <a:pt x="6343" y="1174"/>
                  </a:cubicBezTo>
                  <a:lnTo>
                    <a:pt x="6343" y="1411"/>
                  </a:lnTo>
                  <a:cubicBezTo>
                    <a:pt x="6307" y="1422"/>
                    <a:pt x="6247" y="1434"/>
                    <a:pt x="6172" y="1434"/>
                  </a:cubicBezTo>
                  <a:cubicBezTo>
                    <a:pt x="5934" y="1434"/>
                    <a:pt x="5822" y="1326"/>
                    <a:pt x="5822" y="1105"/>
                  </a:cubicBezTo>
                  <a:lnTo>
                    <a:pt x="5822" y="556"/>
                  </a:lnTo>
                  <a:lnTo>
                    <a:pt x="5694" y="556"/>
                  </a:lnTo>
                  <a:lnTo>
                    <a:pt x="5694" y="329"/>
                  </a:lnTo>
                  <a:lnTo>
                    <a:pt x="5822" y="329"/>
                  </a:lnTo>
                  <a:lnTo>
                    <a:pt x="5822" y="125"/>
                  </a:lnTo>
                  <a:lnTo>
                    <a:pt x="6128" y="0"/>
                  </a:lnTo>
                  <a:close/>
                  <a:moveTo>
                    <a:pt x="4596" y="329"/>
                  </a:moveTo>
                  <a:lnTo>
                    <a:pt x="4900" y="329"/>
                  </a:lnTo>
                  <a:lnTo>
                    <a:pt x="4900" y="492"/>
                  </a:lnTo>
                  <a:cubicBezTo>
                    <a:pt x="4954" y="390"/>
                    <a:pt x="5063" y="306"/>
                    <a:pt x="5230" y="306"/>
                  </a:cubicBezTo>
                  <a:cubicBezTo>
                    <a:pt x="5428" y="306"/>
                    <a:pt x="5559" y="425"/>
                    <a:pt x="5559" y="690"/>
                  </a:cubicBezTo>
                  <a:lnTo>
                    <a:pt x="5559" y="1419"/>
                  </a:lnTo>
                  <a:lnTo>
                    <a:pt x="5255" y="1419"/>
                  </a:lnTo>
                  <a:lnTo>
                    <a:pt x="5255" y="736"/>
                  </a:lnTo>
                  <a:cubicBezTo>
                    <a:pt x="5255" y="609"/>
                    <a:pt x="5202" y="552"/>
                    <a:pt x="5092" y="552"/>
                  </a:cubicBezTo>
                  <a:cubicBezTo>
                    <a:pt x="4986" y="552"/>
                    <a:pt x="4900" y="617"/>
                    <a:pt x="4900" y="755"/>
                  </a:cubicBezTo>
                  <a:lnTo>
                    <a:pt x="4900" y="1419"/>
                  </a:lnTo>
                  <a:lnTo>
                    <a:pt x="4596" y="1419"/>
                  </a:lnTo>
                  <a:lnTo>
                    <a:pt x="4596" y="329"/>
                  </a:lnTo>
                  <a:close/>
                  <a:moveTo>
                    <a:pt x="3704" y="748"/>
                  </a:moveTo>
                  <a:lnTo>
                    <a:pt x="4112" y="748"/>
                  </a:lnTo>
                  <a:cubicBezTo>
                    <a:pt x="4106" y="588"/>
                    <a:pt x="4033" y="519"/>
                    <a:pt x="3912" y="519"/>
                  </a:cubicBezTo>
                  <a:cubicBezTo>
                    <a:pt x="3816" y="519"/>
                    <a:pt x="3729" y="571"/>
                    <a:pt x="3704" y="748"/>
                  </a:cubicBezTo>
                  <a:close/>
                  <a:moveTo>
                    <a:pt x="3921" y="1442"/>
                  </a:moveTo>
                  <a:cubicBezTo>
                    <a:pt x="3606" y="1442"/>
                    <a:pt x="3391" y="1255"/>
                    <a:pt x="3391" y="892"/>
                  </a:cubicBezTo>
                  <a:lnTo>
                    <a:pt x="3391" y="871"/>
                  </a:lnTo>
                  <a:cubicBezTo>
                    <a:pt x="3391" y="507"/>
                    <a:pt x="3618" y="306"/>
                    <a:pt x="3910" y="306"/>
                  </a:cubicBezTo>
                  <a:cubicBezTo>
                    <a:pt x="4181" y="306"/>
                    <a:pt x="4408" y="459"/>
                    <a:pt x="4408" y="819"/>
                  </a:cubicBezTo>
                  <a:lnTo>
                    <a:pt x="4408" y="950"/>
                  </a:lnTo>
                  <a:lnTo>
                    <a:pt x="3700" y="950"/>
                  </a:lnTo>
                  <a:cubicBezTo>
                    <a:pt x="3712" y="1146"/>
                    <a:pt x="3795" y="1221"/>
                    <a:pt x="3927" y="1221"/>
                  </a:cubicBezTo>
                  <a:cubicBezTo>
                    <a:pt x="4043" y="1221"/>
                    <a:pt x="4106" y="1159"/>
                    <a:pt x="4127" y="1080"/>
                  </a:cubicBezTo>
                  <a:lnTo>
                    <a:pt x="4408" y="1080"/>
                  </a:lnTo>
                  <a:cubicBezTo>
                    <a:pt x="4375" y="1286"/>
                    <a:pt x="4206" y="1442"/>
                    <a:pt x="3921" y="1442"/>
                  </a:cubicBezTo>
                  <a:close/>
                  <a:moveTo>
                    <a:pt x="2778" y="1442"/>
                  </a:moveTo>
                  <a:cubicBezTo>
                    <a:pt x="2476" y="1442"/>
                    <a:pt x="2257" y="1255"/>
                    <a:pt x="2257" y="886"/>
                  </a:cubicBezTo>
                  <a:lnTo>
                    <a:pt x="2257" y="871"/>
                  </a:lnTo>
                  <a:cubicBezTo>
                    <a:pt x="2257" y="502"/>
                    <a:pt x="2491" y="306"/>
                    <a:pt x="2780" y="306"/>
                  </a:cubicBezTo>
                  <a:cubicBezTo>
                    <a:pt x="3028" y="306"/>
                    <a:pt x="3233" y="432"/>
                    <a:pt x="3258" y="717"/>
                  </a:cubicBezTo>
                  <a:lnTo>
                    <a:pt x="2966" y="717"/>
                  </a:lnTo>
                  <a:cubicBezTo>
                    <a:pt x="2947" y="611"/>
                    <a:pt x="2893" y="542"/>
                    <a:pt x="2787" y="542"/>
                  </a:cubicBezTo>
                  <a:cubicBezTo>
                    <a:pt x="2657" y="542"/>
                    <a:pt x="2568" y="644"/>
                    <a:pt x="2568" y="859"/>
                  </a:cubicBezTo>
                  <a:lnTo>
                    <a:pt x="2568" y="892"/>
                  </a:lnTo>
                  <a:cubicBezTo>
                    <a:pt x="2568" y="1113"/>
                    <a:pt x="2647" y="1213"/>
                    <a:pt x="2789" y="1213"/>
                  </a:cubicBezTo>
                  <a:cubicBezTo>
                    <a:pt x="2893" y="1213"/>
                    <a:pt x="2970" y="1136"/>
                    <a:pt x="2987" y="1017"/>
                  </a:cubicBezTo>
                  <a:lnTo>
                    <a:pt x="3264" y="1017"/>
                  </a:lnTo>
                  <a:cubicBezTo>
                    <a:pt x="3243" y="1265"/>
                    <a:pt x="3074" y="1442"/>
                    <a:pt x="2778" y="1442"/>
                  </a:cubicBezTo>
                  <a:close/>
                  <a:moveTo>
                    <a:pt x="1644" y="1442"/>
                  </a:moveTo>
                  <a:cubicBezTo>
                    <a:pt x="1342" y="1442"/>
                    <a:pt x="1123" y="1255"/>
                    <a:pt x="1123" y="886"/>
                  </a:cubicBezTo>
                  <a:lnTo>
                    <a:pt x="1123" y="871"/>
                  </a:lnTo>
                  <a:cubicBezTo>
                    <a:pt x="1123" y="502"/>
                    <a:pt x="1357" y="306"/>
                    <a:pt x="1646" y="306"/>
                  </a:cubicBezTo>
                  <a:cubicBezTo>
                    <a:pt x="1894" y="306"/>
                    <a:pt x="2099" y="432"/>
                    <a:pt x="2124" y="717"/>
                  </a:cubicBezTo>
                  <a:lnTo>
                    <a:pt x="1832" y="717"/>
                  </a:lnTo>
                  <a:cubicBezTo>
                    <a:pt x="1813" y="611"/>
                    <a:pt x="1759" y="542"/>
                    <a:pt x="1653" y="542"/>
                  </a:cubicBezTo>
                  <a:cubicBezTo>
                    <a:pt x="1523" y="542"/>
                    <a:pt x="1434" y="644"/>
                    <a:pt x="1434" y="859"/>
                  </a:cubicBezTo>
                  <a:lnTo>
                    <a:pt x="1434" y="892"/>
                  </a:lnTo>
                  <a:cubicBezTo>
                    <a:pt x="1434" y="1113"/>
                    <a:pt x="1513" y="1213"/>
                    <a:pt x="1655" y="1213"/>
                  </a:cubicBezTo>
                  <a:cubicBezTo>
                    <a:pt x="1759" y="1213"/>
                    <a:pt x="1836" y="1136"/>
                    <a:pt x="1853" y="1017"/>
                  </a:cubicBezTo>
                  <a:lnTo>
                    <a:pt x="2130" y="1017"/>
                  </a:lnTo>
                  <a:cubicBezTo>
                    <a:pt x="2109" y="1265"/>
                    <a:pt x="1940" y="1442"/>
                    <a:pt x="1644" y="1442"/>
                  </a:cubicBezTo>
                  <a:close/>
                  <a:moveTo>
                    <a:pt x="650" y="1057"/>
                  </a:moveTo>
                  <a:lnTo>
                    <a:pt x="650" y="953"/>
                  </a:lnTo>
                  <a:lnTo>
                    <a:pt x="529" y="953"/>
                  </a:lnTo>
                  <a:cubicBezTo>
                    <a:pt x="379" y="953"/>
                    <a:pt x="302" y="994"/>
                    <a:pt x="302" y="1092"/>
                  </a:cubicBezTo>
                  <a:lnTo>
                    <a:pt x="302" y="1103"/>
                  </a:lnTo>
                  <a:cubicBezTo>
                    <a:pt x="302" y="1178"/>
                    <a:pt x="348" y="1230"/>
                    <a:pt x="450" y="1230"/>
                  </a:cubicBezTo>
                  <a:cubicBezTo>
                    <a:pt x="554" y="1230"/>
                    <a:pt x="650" y="1171"/>
                    <a:pt x="650" y="1057"/>
                  </a:cubicBezTo>
                  <a:close/>
                  <a:moveTo>
                    <a:pt x="358" y="1442"/>
                  </a:moveTo>
                  <a:cubicBezTo>
                    <a:pt x="162" y="1442"/>
                    <a:pt x="0" y="1342"/>
                    <a:pt x="0" y="1121"/>
                  </a:cubicBezTo>
                  <a:lnTo>
                    <a:pt x="0" y="1109"/>
                  </a:lnTo>
                  <a:cubicBezTo>
                    <a:pt x="0" y="840"/>
                    <a:pt x="233" y="752"/>
                    <a:pt x="514" y="752"/>
                  </a:cubicBezTo>
                  <a:lnTo>
                    <a:pt x="650" y="752"/>
                  </a:lnTo>
                  <a:lnTo>
                    <a:pt x="650" y="700"/>
                  </a:lnTo>
                  <a:cubicBezTo>
                    <a:pt x="650" y="592"/>
                    <a:pt x="602" y="525"/>
                    <a:pt x="489" y="525"/>
                  </a:cubicBezTo>
                  <a:cubicBezTo>
                    <a:pt x="387" y="525"/>
                    <a:pt x="333" y="584"/>
                    <a:pt x="325" y="667"/>
                  </a:cubicBezTo>
                  <a:lnTo>
                    <a:pt x="33" y="667"/>
                  </a:lnTo>
                  <a:cubicBezTo>
                    <a:pt x="54" y="425"/>
                    <a:pt x="246" y="306"/>
                    <a:pt x="504" y="306"/>
                  </a:cubicBezTo>
                  <a:cubicBezTo>
                    <a:pt x="767" y="306"/>
                    <a:pt x="954" y="419"/>
                    <a:pt x="954" y="690"/>
                  </a:cubicBezTo>
                  <a:lnTo>
                    <a:pt x="954" y="1419"/>
                  </a:lnTo>
                  <a:lnTo>
                    <a:pt x="656" y="1419"/>
                  </a:lnTo>
                  <a:lnTo>
                    <a:pt x="656" y="1294"/>
                  </a:lnTo>
                  <a:cubicBezTo>
                    <a:pt x="604" y="1374"/>
                    <a:pt x="504" y="1442"/>
                    <a:pt x="358" y="1442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64836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: White6 Acquisition+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38B557E5-FD3E-49D7-8F2D-F2CFBA8CA18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7620" y="-9144"/>
            <a:ext cx="12207240" cy="6876288"/>
          </a:xfrm>
        </p:spPr>
        <p:txBody>
          <a:bodyPr lIns="0" tIns="182880"/>
          <a:lstStyle>
            <a:lvl1pPr algn="ctr">
              <a:buNone/>
              <a:defRPr/>
            </a:lvl1pPr>
          </a:lstStyle>
          <a:p>
            <a:r>
              <a:rPr lang="en-GB" dirty="0"/>
              <a:t>Drag picture to placeholder or click icon to add, then send to back.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27161CB-9748-47B4-8746-547E8A915299}"/>
              </a:ext>
            </a:extLst>
          </p:cNvPr>
          <p:cNvSpPr txBox="1"/>
          <p:nvPr userDrawn="1"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</a:rPr>
              <a:t>Go to Brand Space for more cover options</a:t>
            </a: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</a:endParaRPr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1C428014-9969-4841-B19D-25CB7221F2F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black">
          <a:xfrm>
            <a:off x="381001" y="384048"/>
            <a:ext cx="5715000" cy="2478024"/>
          </a:xfrm>
        </p:spPr>
        <p:txBody>
          <a:bodyPr anchor="b"/>
          <a:lstStyle>
            <a:lvl1pPr algn="l">
              <a:lnSpc>
                <a:spcPct val="9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Place presentation title here 48pt</a:t>
            </a:r>
          </a:p>
        </p:txBody>
      </p:sp>
      <p:sp>
        <p:nvSpPr>
          <p:cNvPr id="32" name="Subtitle 2">
            <a:extLst>
              <a:ext uri="{FF2B5EF4-FFF2-40B4-BE49-F238E27FC236}">
                <a16:creationId xmlns:a16="http://schemas.microsoft.com/office/drawing/2014/main" id="{6D52D49F-987F-4EF2-8666-9805763F686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381001" y="3108960"/>
            <a:ext cx="4301168" cy="1092845"/>
          </a:xfrm>
        </p:spPr>
        <p:txBody>
          <a:bodyPr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2400" b="0" i="0" spc="0">
                <a:solidFill>
                  <a:schemeClr val="tx1"/>
                </a:solidFill>
                <a:latin typeface="GT Sectra Fine Rg" panose="000005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GB" dirty="0"/>
              <a:t>Place subtitle here in GT Sectra Fine </a:t>
            </a:r>
            <a:r>
              <a:rPr lang="en-GB" dirty="0" err="1"/>
              <a:t>Rg</a:t>
            </a:r>
            <a:r>
              <a:rPr lang="en-GB" dirty="0"/>
              <a:t> 24pt</a:t>
            </a:r>
            <a:endParaRPr lang="en-US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id="{784963B7-4AB8-4BD6-B942-182C4FFFB2B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381001" y="4434840"/>
            <a:ext cx="3253153" cy="530687"/>
          </a:xfrm>
        </p:spPr>
        <p:txBody>
          <a:bodyPr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Presenter 14pt</a:t>
            </a:r>
          </a:p>
        </p:txBody>
      </p:sp>
      <p:sp>
        <p:nvSpPr>
          <p:cNvPr id="34" name="Date Placeholder 10">
            <a:extLst>
              <a:ext uri="{FF2B5EF4-FFF2-40B4-BE49-F238E27FC236}">
                <a16:creationId xmlns:a16="http://schemas.microsoft.com/office/drawing/2014/main" id="{7722ECA6-F4B8-4408-987A-6078074CB32A}"/>
              </a:ext>
            </a:extLst>
          </p:cNvPr>
          <p:cNvSpPr>
            <a:spLocks noGrp="1"/>
          </p:cNvSpPr>
          <p:nvPr>
            <p:ph type="dt" sz="half" idx="2"/>
          </p:nvPr>
        </p:nvSpPr>
        <p:spPr bwMode="black">
          <a:xfrm>
            <a:off x="381001" y="4206240"/>
            <a:ext cx="3253153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marL="0" algn="l" defTabSz="914400" rtl="0" eaLnBrk="1" latinLnBrk="0" hangingPunct="1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11" descr="Image placeholder for client logo">
            <a:extLst>
              <a:ext uri="{FF2B5EF4-FFF2-40B4-BE49-F238E27FC236}">
                <a16:creationId xmlns:a16="http://schemas.microsoft.com/office/drawing/2014/main" id="{FFB79963-9269-41F8-B968-34FCB68C87F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926766" y="5326815"/>
            <a:ext cx="1884233" cy="985085"/>
          </a:xfrm>
        </p:spPr>
        <p:txBody>
          <a:bodyPr anchor="ctr"/>
          <a:lstStyle>
            <a:lvl1pPr algn="ctr">
              <a:buNone/>
              <a:defRPr sz="1400"/>
            </a:lvl1pPr>
          </a:lstStyle>
          <a:p>
            <a:r>
              <a:rPr lang="en-GB" dirty="0"/>
              <a:t>Add client logo</a:t>
            </a:r>
            <a:endParaRPr lang="en-US" dirty="0"/>
          </a:p>
        </p:txBody>
      </p:sp>
      <p:grpSp>
        <p:nvGrpSpPr>
          <p:cNvPr id="10" name="Logo_BL" descr="Accenture logo in black and purple">
            <a:extLst>
              <a:ext uri="{FF2B5EF4-FFF2-40B4-BE49-F238E27FC236}">
                <a16:creationId xmlns:a16="http://schemas.microsoft.com/office/drawing/2014/main" id="{854C139D-5D17-4D1A-87BD-07B345E2E515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381001" y="5815543"/>
            <a:ext cx="1883664" cy="496357"/>
            <a:chOff x="2387" y="1701"/>
            <a:chExt cx="4535" cy="1195"/>
          </a:xfrm>
        </p:grpSpPr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6073E091-2A74-4D4D-8C42-D39E8FD65A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30" y="1701"/>
              <a:ext cx="447" cy="473"/>
            </a:xfrm>
            <a:custGeom>
              <a:avLst/>
              <a:gdLst>
                <a:gd name="T0" fmla="*/ 0 w 931"/>
                <a:gd name="T1" fmla="*/ 696 h 985"/>
                <a:gd name="T2" fmla="*/ 544 w 931"/>
                <a:gd name="T3" fmla="*/ 494 h 985"/>
                <a:gd name="T4" fmla="*/ 0 w 931"/>
                <a:gd name="T5" fmla="*/ 281 h 985"/>
                <a:gd name="T6" fmla="*/ 0 w 931"/>
                <a:gd name="T7" fmla="*/ 0 h 985"/>
                <a:gd name="T8" fmla="*/ 931 w 931"/>
                <a:gd name="T9" fmla="*/ 375 h 985"/>
                <a:gd name="T10" fmla="*/ 931 w 931"/>
                <a:gd name="T11" fmla="*/ 608 h 985"/>
                <a:gd name="T12" fmla="*/ 0 w 931"/>
                <a:gd name="T13" fmla="*/ 985 h 985"/>
                <a:gd name="T14" fmla="*/ 0 w 931"/>
                <a:gd name="T15" fmla="*/ 696 h 9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1" h="985">
                  <a:moveTo>
                    <a:pt x="0" y="696"/>
                  </a:moveTo>
                  <a:lnTo>
                    <a:pt x="544" y="494"/>
                  </a:lnTo>
                  <a:lnTo>
                    <a:pt x="0" y="281"/>
                  </a:lnTo>
                  <a:lnTo>
                    <a:pt x="0" y="0"/>
                  </a:lnTo>
                  <a:lnTo>
                    <a:pt x="931" y="375"/>
                  </a:lnTo>
                  <a:lnTo>
                    <a:pt x="931" y="608"/>
                  </a:lnTo>
                  <a:lnTo>
                    <a:pt x="0" y="985"/>
                  </a:lnTo>
                  <a:lnTo>
                    <a:pt x="0" y="696"/>
                  </a:lnTo>
                  <a:close/>
                </a:path>
              </a:pathLst>
            </a:custGeom>
            <a:solidFill>
              <a:srgbClr val="A1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4DB984E3-DACF-4D7C-B5E4-08F21BF138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87" y="2204"/>
              <a:ext cx="4535" cy="692"/>
            </a:xfrm>
            <a:custGeom>
              <a:avLst/>
              <a:gdLst>
                <a:gd name="T0" fmla="*/ 8952 w 9448"/>
                <a:gd name="T1" fmla="*/ 519 h 1442"/>
                <a:gd name="T2" fmla="*/ 8431 w 9448"/>
                <a:gd name="T3" fmla="*/ 892 h 1442"/>
                <a:gd name="T4" fmla="*/ 9448 w 9448"/>
                <a:gd name="T5" fmla="*/ 819 h 1442"/>
                <a:gd name="T6" fmla="*/ 8967 w 9448"/>
                <a:gd name="T7" fmla="*/ 1221 h 1442"/>
                <a:gd name="T8" fmla="*/ 8961 w 9448"/>
                <a:gd name="T9" fmla="*/ 1442 h 1442"/>
                <a:gd name="T10" fmla="*/ 8008 w 9448"/>
                <a:gd name="T11" fmla="*/ 529 h 1442"/>
                <a:gd name="T12" fmla="*/ 8008 w 9448"/>
                <a:gd name="T13" fmla="*/ 859 h 1442"/>
                <a:gd name="T14" fmla="*/ 7704 w 9448"/>
                <a:gd name="T15" fmla="*/ 329 h 1442"/>
                <a:gd name="T16" fmla="*/ 7178 w 9448"/>
                <a:gd name="T17" fmla="*/ 1259 h 1442"/>
                <a:gd name="T18" fmla="*/ 6522 w 9448"/>
                <a:gd name="T19" fmla="*/ 329 h 1442"/>
                <a:gd name="T20" fmla="*/ 6987 w 9448"/>
                <a:gd name="T21" fmla="*/ 1205 h 1442"/>
                <a:gd name="T22" fmla="*/ 7483 w 9448"/>
                <a:gd name="T23" fmla="*/ 329 h 1442"/>
                <a:gd name="T24" fmla="*/ 6128 w 9448"/>
                <a:gd name="T25" fmla="*/ 329 h 1442"/>
                <a:gd name="T26" fmla="*/ 6128 w 9448"/>
                <a:gd name="T27" fmla="*/ 556 h 1442"/>
                <a:gd name="T28" fmla="*/ 6343 w 9448"/>
                <a:gd name="T29" fmla="*/ 1174 h 1442"/>
                <a:gd name="T30" fmla="*/ 5822 w 9448"/>
                <a:gd name="T31" fmla="*/ 1105 h 1442"/>
                <a:gd name="T32" fmla="*/ 5694 w 9448"/>
                <a:gd name="T33" fmla="*/ 329 h 1442"/>
                <a:gd name="T34" fmla="*/ 6128 w 9448"/>
                <a:gd name="T35" fmla="*/ 0 h 1442"/>
                <a:gd name="T36" fmla="*/ 4900 w 9448"/>
                <a:gd name="T37" fmla="*/ 492 h 1442"/>
                <a:gd name="T38" fmla="*/ 5559 w 9448"/>
                <a:gd name="T39" fmla="*/ 1419 h 1442"/>
                <a:gd name="T40" fmla="*/ 5092 w 9448"/>
                <a:gd name="T41" fmla="*/ 552 h 1442"/>
                <a:gd name="T42" fmla="*/ 4596 w 9448"/>
                <a:gd name="T43" fmla="*/ 1419 h 1442"/>
                <a:gd name="T44" fmla="*/ 4112 w 9448"/>
                <a:gd name="T45" fmla="*/ 748 h 1442"/>
                <a:gd name="T46" fmla="*/ 3921 w 9448"/>
                <a:gd name="T47" fmla="*/ 1442 h 1442"/>
                <a:gd name="T48" fmla="*/ 3910 w 9448"/>
                <a:gd name="T49" fmla="*/ 306 h 1442"/>
                <a:gd name="T50" fmla="*/ 3700 w 9448"/>
                <a:gd name="T51" fmla="*/ 950 h 1442"/>
                <a:gd name="T52" fmla="*/ 4408 w 9448"/>
                <a:gd name="T53" fmla="*/ 1080 h 1442"/>
                <a:gd name="T54" fmla="*/ 2257 w 9448"/>
                <a:gd name="T55" fmla="*/ 886 h 1442"/>
                <a:gd name="T56" fmla="*/ 3258 w 9448"/>
                <a:gd name="T57" fmla="*/ 717 h 1442"/>
                <a:gd name="T58" fmla="*/ 2568 w 9448"/>
                <a:gd name="T59" fmla="*/ 859 h 1442"/>
                <a:gd name="T60" fmla="*/ 2987 w 9448"/>
                <a:gd name="T61" fmla="*/ 1017 h 1442"/>
                <a:gd name="T62" fmla="*/ 1644 w 9448"/>
                <a:gd name="T63" fmla="*/ 1442 h 1442"/>
                <a:gd name="T64" fmla="*/ 1646 w 9448"/>
                <a:gd name="T65" fmla="*/ 306 h 1442"/>
                <a:gd name="T66" fmla="*/ 1653 w 9448"/>
                <a:gd name="T67" fmla="*/ 542 h 1442"/>
                <a:gd name="T68" fmla="*/ 1655 w 9448"/>
                <a:gd name="T69" fmla="*/ 1213 h 1442"/>
                <a:gd name="T70" fmla="*/ 1644 w 9448"/>
                <a:gd name="T71" fmla="*/ 1442 h 1442"/>
                <a:gd name="T72" fmla="*/ 529 w 9448"/>
                <a:gd name="T73" fmla="*/ 953 h 1442"/>
                <a:gd name="T74" fmla="*/ 450 w 9448"/>
                <a:gd name="T75" fmla="*/ 1230 h 1442"/>
                <a:gd name="T76" fmla="*/ 0 w 9448"/>
                <a:gd name="T77" fmla="*/ 1121 h 1442"/>
                <a:gd name="T78" fmla="*/ 650 w 9448"/>
                <a:gd name="T79" fmla="*/ 752 h 1442"/>
                <a:gd name="T80" fmla="*/ 325 w 9448"/>
                <a:gd name="T81" fmla="*/ 667 h 1442"/>
                <a:gd name="T82" fmla="*/ 954 w 9448"/>
                <a:gd name="T83" fmla="*/ 690 h 1442"/>
                <a:gd name="T84" fmla="*/ 656 w 9448"/>
                <a:gd name="T85" fmla="*/ 1294 h 1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9448" h="1442">
                  <a:moveTo>
                    <a:pt x="8744" y="748"/>
                  </a:moveTo>
                  <a:lnTo>
                    <a:pt x="9152" y="748"/>
                  </a:lnTo>
                  <a:cubicBezTo>
                    <a:pt x="9146" y="588"/>
                    <a:pt x="9073" y="519"/>
                    <a:pt x="8952" y="519"/>
                  </a:cubicBezTo>
                  <a:cubicBezTo>
                    <a:pt x="8857" y="519"/>
                    <a:pt x="8769" y="571"/>
                    <a:pt x="8744" y="748"/>
                  </a:cubicBezTo>
                  <a:close/>
                  <a:moveTo>
                    <a:pt x="8961" y="1442"/>
                  </a:moveTo>
                  <a:cubicBezTo>
                    <a:pt x="8646" y="1442"/>
                    <a:pt x="8431" y="1255"/>
                    <a:pt x="8431" y="892"/>
                  </a:cubicBezTo>
                  <a:lnTo>
                    <a:pt x="8431" y="871"/>
                  </a:lnTo>
                  <a:cubicBezTo>
                    <a:pt x="8431" y="507"/>
                    <a:pt x="8659" y="306"/>
                    <a:pt x="8950" y="306"/>
                  </a:cubicBezTo>
                  <a:cubicBezTo>
                    <a:pt x="9221" y="306"/>
                    <a:pt x="9448" y="459"/>
                    <a:pt x="9448" y="819"/>
                  </a:cubicBezTo>
                  <a:lnTo>
                    <a:pt x="9448" y="950"/>
                  </a:lnTo>
                  <a:lnTo>
                    <a:pt x="8740" y="950"/>
                  </a:lnTo>
                  <a:cubicBezTo>
                    <a:pt x="8752" y="1146"/>
                    <a:pt x="8836" y="1221"/>
                    <a:pt x="8967" y="1221"/>
                  </a:cubicBezTo>
                  <a:cubicBezTo>
                    <a:pt x="9084" y="1221"/>
                    <a:pt x="9146" y="1159"/>
                    <a:pt x="9167" y="1080"/>
                  </a:cubicBezTo>
                  <a:lnTo>
                    <a:pt x="9448" y="1080"/>
                  </a:lnTo>
                  <a:cubicBezTo>
                    <a:pt x="9415" y="1286"/>
                    <a:pt x="9246" y="1442"/>
                    <a:pt x="8961" y="1442"/>
                  </a:cubicBezTo>
                  <a:close/>
                  <a:moveTo>
                    <a:pt x="7704" y="329"/>
                  </a:moveTo>
                  <a:lnTo>
                    <a:pt x="8008" y="329"/>
                  </a:lnTo>
                  <a:lnTo>
                    <a:pt x="8008" y="529"/>
                  </a:lnTo>
                  <a:cubicBezTo>
                    <a:pt x="8073" y="383"/>
                    <a:pt x="8175" y="315"/>
                    <a:pt x="8335" y="315"/>
                  </a:cubicBezTo>
                  <a:lnTo>
                    <a:pt x="8335" y="615"/>
                  </a:lnTo>
                  <a:cubicBezTo>
                    <a:pt x="8129" y="615"/>
                    <a:pt x="8008" y="677"/>
                    <a:pt x="8008" y="859"/>
                  </a:cubicBezTo>
                  <a:lnTo>
                    <a:pt x="8008" y="1419"/>
                  </a:lnTo>
                  <a:lnTo>
                    <a:pt x="7704" y="1419"/>
                  </a:lnTo>
                  <a:lnTo>
                    <a:pt x="7704" y="329"/>
                  </a:lnTo>
                  <a:close/>
                  <a:moveTo>
                    <a:pt x="7483" y="1419"/>
                  </a:moveTo>
                  <a:lnTo>
                    <a:pt x="7178" y="1419"/>
                  </a:lnTo>
                  <a:lnTo>
                    <a:pt x="7178" y="1259"/>
                  </a:lnTo>
                  <a:cubicBezTo>
                    <a:pt x="7126" y="1363"/>
                    <a:pt x="7024" y="1442"/>
                    <a:pt x="6862" y="1442"/>
                  </a:cubicBezTo>
                  <a:cubicBezTo>
                    <a:pt x="6666" y="1442"/>
                    <a:pt x="6522" y="1323"/>
                    <a:pt x="6522" y="1067"/>
                  </a:cubicBezTo>
                  <a:lnTo>
                    <a:pt x="6522" y="329"/>
                  </a:lnTo>
                  <a:lnTo>
                    <a:pt x="6828" y="329"/>
                  </a:lnTo>
                  <a:lnTo>
                    <a:pt x="6828" y="1021"/>
                  </a:lnTo>
                  <a:cubicBezTo>
                    <a:pt x="6828" y="1146"/>
                    <a:pt x="6878" y="1205"/>
                    <a:pt x="6987" y="1205"/>
                  </a:cubicBezTo>
                  <a:cubicBezTo>
                    <a:pt x="7093" y="1205"/>
                    <a:pt x="7178" y="1138"/>
                    <a:pt x="7178" y="1003"/>
                  </a:cubicBezTo>
                  <a:lnTo>
                    <a:pt x="7178" y="329"/>
                  </a:lnTo>
                  <a:lnTo>
                    <a:pt x="7483" y="329"/>
                  </a:lnTo>
                  <a:lnTo>
                    <a:pt x="7483" y="1419"/>
                  </a:lnTo>
                  <a:close/>
                  <a:moveTo>
                    <a:pt x="6128" y="0"/>
                  </a:moveTo>
                  <a:lnTo>
                    <a:pt x="6128" y="329"/>
                  </a:lnTo>
                  <a:lnTo>
                    <a:pt x="6336" y="329"/>
                  </a:lnTo>
                  <a:lnTo>
                    <a:pt x="6336" y="556"/>
                  </a:lnTo>
                  <a:lnTo>
                    <a:pt x="6128" y="556"/>
                  </a:lnTo>
                  <a:lnTo>
                    <a:pt x="6128" y="1073"/>
                  </a:lnTo>
                  <a:cubicBezTo>
                    <a:pt x="6128" y="1155"/>
                    <a:pt x="6165" y="1192"/>
                    <a:pt x="6236" y="1192"/>
                  </a:cubicBezTo>
                  <a:cubicBezTo>
                    <a:pt x="6280" y="1192"/>
                    <a:pt x="6313" y="1186"/>
                    <a:pt x="6343" y="1174"/>
                  </a:cubicBezTo>
                  <a:lnTo>
                    <a:pt x="6343" y="1411"/>
                  </a:lnTo>
                  <a:cubicBezTo>
                    <a:pt x="6307" y="1422"/>
                    <a:pt x="6247" y="1434"/>
                    <a:pt x="6172" y="1434"/>
                  </a:cubicBezTo>
                  <a:cubicBezTo>
                    <a:pt x="5934" y="1434"/>
                    <a:pt x="5822" y="1326"/>
                    <a:pt x="5822" y="1105"/>
                  </a:cubicBezTo>
                  <a:lnTo>
                    <a:pt x="5822" y="556"/>
                  </a:lnTo>
                  <a:lnTo>
                    <a:pt x="5694" y="556"/>
                  </a:lnTo>
                  <a:lnTo>
                    <a:pt x="5694" y="329"/>
                  </a:lnTo>
                  <a:lnTo>
                    <a:pt x="5822" y="329"/>
                  </a:lnTo>
                  <a:lnTo>
                    <a:pt x="5822" y="125"/>
                  </a:lnTo>
                  <a:lnTo>
                    <a:pt x="6128" y="0"/>
                  </a:lnTo>
                  <a:close/>
                  <a:moveTo>
                    <a:pt x="4596" y="329"/>
                  </a:moveTo>
                  <a:lnTo>
                    <a:pt x="4900" y="329"/>
                  </a:lnTo>
                  <a:lnTo>
                    <a:pt x="4900" y="492"/>
                  </a:lnTo>
                  <a:cubicBezTo>
                    <a:pt x="4954" y="390"/>
                    <a:pt x="5063" y="306"/>
                    <a:pt x="5230" y="306"/>
                  </a:cubicBezTo>
                  <a:cubicBezTo>
                    <a:pt x="5428" y="306"/>
                    <a:pt x="5559" y="425"/>
                    <a:pt x="5559" y="690"/>
                  </a:cubicBezTo>
                  <a:lnTo>
                    <a:pt x="5559" y="1419"/>
                  </a:lnTo>
                  <a:lnTo>
                    <a:pt x="5255" y="1419"/>
                  </a:lnTo>
                  <a:lnTo>
                    <a:pt x="5255" y="736"/>
                  </a:lnTo>
                  <a:cubicBezTo>
                    <a:pt x="5255" y="609"/>
                    <a:pt x="5202" y="552"/>
                    <a:pt x="5092" y="552"/>
                  </a:cubicBezTo>
                  <a:cubicBezTo>
                    <a:pt x="4986" y="552"/>
                    <a:pt x="4900" y="617"/>
                    <a:pt x="4900" y="755"/>
                  </a:cubicBezTo>
                  <a:lnTo>
                    <a:pt x="4900" y="1419"/>
                  </a:lnTo>
                  <a:lnTo>
                    <a:pt x="4596" y="1419"/>
                  </a:lnTo>
                  <a:lnTo>
                    <a:pt x="4596" y="329"/>
                  </a:lnTo>
                  <a:close/>
                  <a:moveTo>
                    <a:pt x="3704" y="748"/>
                  </a:moveTo>
                  <a:lnTo>
                    <a:pt x="4112" y="748"/>
                  </a:lnTo>
                  <a:cubicBezTo>
                    <a:pt x="4106" y="588"/>
                    <a:pt x="4033" y="519"/>
                    <a:pt x="3912" y="519"/>
                  </a:cubicBezTo>
                  <a:cubicBezTo>
                    <a:pt x="3816" y="519"/>
                    <a:pt x="3729" y="571"/>
                    <a:pt x="3704" y="748"/>
                  </a:cubicBezTo>
                  <a:close/>
                  <a:moveTo>
                    <a:pt x="3921" y="1442"/>
                  </a:moveTo>
                  <a:cubicBezTo>
                    <a:pt x="3606" y="1442"/>
                    <a:pt x="3391" y="1255"/>
                    <a:pt x="3391" y="892"/>
                  </a:cubicBezTo>
                  <a:lnTo>
                    <a:pt x="3391" y="871"/>
                  </a:lnTo>
                  <a:cubicBezTo>
                    <a:pt x="3391" y="507"/>
                    <a:pt x="3618" y="306"/>
                    <a:pt x="3910" y="306"/>
                  </a:cubicBezTo>
                  <a:cubicBezTo>
                    <a:pt x="4181" y="306"/>
                    <a:pt x="4408" y="459"/>
                    <a:pt x="4408" y="819"/>
                  </a:cubicBezTo>
                  <a:lnTo>
                    <a:pt x="4408" y="950"/>
                  </a:lnTo>
                  <a:lnTo>
                    <a:pt x="3700" y="950"/>
                  </a:lnTo>
                  <a:cubicBezTo>
                    <a:pt x="3712" y="1146"/>
                    <a:pt x="3795" y="1221"/>
                    <a:pt x="3927" y="1221"/>
                  </a:cubicBezTo>
                  <a:cubicBezTo>
                    <a:pt x="4043" y="1221"/>
                    <a:pt x="4106" y="1159"/>
                    <a:pt x="4127" y="1080"/>
                  </a:cubicBezTo>
                  <a:lnTo>
                    <a:pt x="4408" y="1080"/>
                  </a:lnTo>
                  <a:cubicBezTo>
                    <a:pt x="4375" y="1286"/>
                    <a:pt x="4206" y="1442"/>
                    <a:pt x="3921" y="1442"/>
                  </a:cubicBezTo>
                  <a:close/>
                  <a:moveTo>
                    <a:pt x="2778" y="1442"/>
                  </a:moveTo>
                  <a:cubicBezTo>
                    <a:pt x="2476" y="1442"/>
                    <a:pt x="2257" y="1255"/>
                    <a:pt x="2257" y="886"/>
                  </a:cubicBezTo>
                  <a:lnTo>
                    <a:pt x="2257" y="871"/>
                  </a:lnTo>
                  <a:cubicBezTo>
                    <a:pt x="2257" y="502"/>
                    <a:pt x="2491" y="306"/>
                    <a:pt x="2780" y="306"/>
                  </a:cubicBezTo>
                  <a:cubicBezTo>
                    <a:pt x="3028" y="306"/>
                    <a:pt x="3233" y="432"/>
                    <a:pt x="3258" y="717"/>
                  </a:cubicBezTo>
                  <a:lnTo>
                    <a:pt x="2966" y="717"/>
                  </a:lnTo>
                  <a:cubicBezTo>
                    <a:pt x="2947" y="611"/>
                    <a:pt x="2893" y="542"/>
                    <a:pt x="2787" y="542"/>
                  </a:cubicBezTo>
                  <a:cubicBezTo>
                    <a:pt x="2657" y="542"/>
                    <a:pt x="2568" y="644"/>
                    <a:pt x="2568" y="859"/>
                  </a:cubicBezTo>
                  <a:lnTo>
                    <a:pt x="2568" y="892"/>
                  </a:lnTo>
                  <a:cubicBezTo>
                    <a:pt x="2568" y="1113"/>
                    <a:pt x="2647" y="1213"/>
                    <a:pt x="2789" y="1213"/>
                  </a:cubicBezTo>
                  <a:cubicBezTo>
                    <a:pt x="2893" y="1213"/>
                    <a:pt x="2970" y="1136"/>
                    <a:pt x="2987" y="1017"/>
                  </a:cubicBezTo>
                  <a:lnTo>
                    <a:pt x="3264" y="1017"/>
                  </a:lnTo>
                  <a:cubicBezTo>
                    <a:pt x="3243" y="1265"/>
                    <a:pt x="3074" y="1442"/>
                    <a:pt x="2778" y="1442"/>
                  </a:cubicBezTo>
                  <a:close/>
                  <a:moveTo>
                    <a:pt x="1644" y="1442"/>
                  </a:moveTo>
                  <a:cubicBezTo>
                    <a:pt x="1342" y="1442"/>
                    <a:pt x="1123" y="1255"/>
                    <a:pt x="1123" y="886"/>
                  </a:cubicBezTo>
                  <a:lnTo>
                    <a:pt x="1123" y="871"/>
                  </a:lnTo>
                  <a:cubicBezTo>
                    <a:pt x="1123" y="502"/>
                    <a:pt x="1357" y="306"/>
                    <a:pt x="1646" y="306"/>
                  </a:cubicBezTo>
                  <a:cubicBezTo>
                    <a:pt x="1894" y="306"/>
                    <a:pt x="2099" y="432"/>
                    <a:pt x="2124" y="717"/>
                  </a:cubicBezTo>
                  <a:lnTo>
                    <a:pt x="1832" y="717"/>
                  </a:lnTo>
                  <a:cubicBezTo>
                    <a:pt x="1813" y="611"/>
                    <a:pt x="1759" y="542"/>
                    <a:pt x="1653" y="542"/>
                  </a:cubicBezTo>
                  <a:cubicBezTo>
                    <a:pt x="1523" y="542"/>
                    <a:pt x="1434" y="644"/>
                    <a:pt x="1434" y="859"/>
                  </a:cubicBezTo>
                  <a:lnTo>
                    <a:pt x="1434" y="892"/>
                  </a:lnTo>
                  <a:cubicBezTo>
                    <a:pt x="1434" y="1113"/>
                    <a:pt x="1513" y="1213"/>
                    <a:pt x="1655" y="1213"/>
                  </a:cubicBezTo>
                  <a:cubicBezTo>
                    <a:pt x="1759" y="1213"/>
                    <a:pt x="1836" y="1136"/>
                    <a:pt x="1853" y="1017"/>
                  </a:cubicBezTo>
                  <a:lnTo>
                    <a:pt x="2130" y="1017"/>
                  </a:lnTo>
                  <a:cubicBezTo>
                    <a:pt x="2109" y="1265"/>
                    <a:pt x="1940" y="1442"/>
                    <a:pt x="1644" y="1442"/>
                  </a:cubicBezTo>
                  <a:close/>
                  <a:moveTo>
                    <a:pt x="650" y="1057"/>
                  </a:moveTo>
                  <a:lnTo>
                    <a:pt x="650" y="953"/>
                  </a:lnTo>
                  <a:lnTo>
                    <a:pt x="529" y="953"/>
                  </a:lnTo>
                  <a:cubicBezTo>
                    <a:pt x="379" y="953"/>
                    <a:pt x="302" y="994"/>
                    <a:pt x="302" y="1092"/>
                  </a:cubicBezTo>
                  <a:lnTo>
                    <a:pt x="302" y="1103"/>
                  </a:lnTo>
                  <a:cubicBezTo>
                    <a:pt x="302" y="1178"/>
                    <a:pt x="348" y="1230"/>
                    <a:pt x="450" y="1230"/>
                  </a:cubicBezTo>
                  <a:cubicBezTo>
                    <a:pt x="554" y="1230"/>
                    <a:pt x="650" y="1171"/>
                    <a:pt x="650" y="1057"/>
                  </a:cubicBezTo>
                  <a:close/>
                  <a:moveTo>
                    <a:pt x="358" y="1442"/>
                  </a:moveTo>
                  <a:cubicBezTo>
                    <a:pt x="162" y="1442"/>
                    <a:pt x="0" y="1342"/>
                    <a:pt x="0" y="1121"/>
                  </a:cubicBezTo>
                  <a:lnTo>
                    <a:pt x="0" y="1109"/>
                  </a:lnTo>
                  <a:cubicBezTo>
                    <a:pt x="0" y="840"/>
                    <a:pt x="233" y="752"/>
                    <a:pt x="514" y="752"/>
                  </a:cubicBezTo>
                  <a:lnTo>
                    <a:pt x="650" y="752"/>
                  </a:lnTo>
                  <a:lnTo>
                    <a:pt x="650" y="700"/>
                  </a:lnTo>
                  <a:cubicBezTo>
                    <a:pt x="650" y="592"/>
                    <a:pt x="602" y="525"/>
                    <a:pt x="489" y="525"/>
                  </a:cubicBezTo>
                  <a:cubicBezTo>
                    <a:pt x="387" y="525"/>
                    <a:pt x="333" y="584"/>
                    <a:pt x="325" y="667"/>
                  </a:cubicBezTo>
                  <a:lnTo>
                    <a:pt x="33" y="667"/>
                  </a:lnTo>
                  <a:cubicBezTo>
                    <a:pt x="54" y="425"/>
                    <a:pt x="246" y="306"/>
                    <a:pt x="504" y="306"/>
                  </a:cubicBezTo>
                  <a:cubicBezTo>
                    <a:pt x="767" y="306"/>
                    <a:pt x="954" y="419"/>
                    <a:pt x="954" y="690"/>
                  </a:cubicBezTo>
                  <a:lnTo>
                    <a:pt x="954" y="1419"/>
                  </a:lnTo>
                  <a:lnTo>
                    <a:pt x="656" y="1419"/>
                  </a:lnTo>
                  <a:lnTo>
                    <a:pt x="656" y="1294"/>
                  </a:lnTo>
                  <a:cubicBezTo>
                    <a:pt x="604" y="1374"/>
                    <a:pt x="504" y="1442"/>
                    <a:pt x="358" y="1442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232298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: White7 Acquisition+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A715308A-2B7A-4485-A51C-F3F23FC4264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7620" y="-9144"/>
            <a:ext cx="12207240" cy="6876288"/>
          </a:xfrm>
        </p:spPr>
        <p:txBody>
          <a:bodyPr lIns="0" tIns="182880"/>
          <a:lstStyle>
            <a:lvl1pPr algn="ctr">
              <a:buNone/>
              <a:defRPr/>
            </a:lvl1pPr>
          </a:lstStyle>
          <a:p>
            <a:r>
              <a:rPr lang="en-GB" dirty="0"/>
              <a:t>Drag picture to placeholder or click icon to add, then send to back.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27161CB-9748-47B4-8746-547E8A915299}"/>
              </a:ext>
            </a:extLst>
          </p:cNvPr>
          <p:cNvSpPr txBox="1"/>
          <p:nvPr userDrawn="1"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</a:rPr>
              <a:t>Go to Brand Space for more cover options</a:t>
            </a: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</a:endParaRPr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1C428014-9969-4841-B19D-25CB7221F2F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black">
          <a:xfrm>
            <a:off x="381001" y="1322687"/>
            <a:ext cx="5715000" cy="1769720"/>
          </a:xfrm>
        </p:spPr>
        <p:txBody>
          <a:bodyPr anchor="b"/>
          <a:lstStyle>
            <a:lvl1pPr algn="l">
              <a:lnSpc>
                <a:spcPct val="9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Place presentation title here 48pt</a:t>
            </a:r>
          </a:p>
        </p:txBody>
      </p:sp>
      <p:sp>
        <p:nvSpPr>
          <p:cNvPr id="32" name="Subtitle 2">
            <a:extLst>
              <a:ext uri="{FF2B5EF4-FFF2-40B4-BE49-F238E27FC236}">
                <a16:creationId xmlns:a16="http://schemas.microsoft.com/office/drawing/2014/main" id="{6D52D49F-987F-4EF2-8666-9805763F686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381001" y="3332730"/>
            <a:ext cx="4301168" cy="1092845"/>
          </a:xfrm>
        </p:spPr>
        <p:txBody>
          <a:bodyPr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2400" b="0" i="0" spc="0">
                <a:solidFill>
                  <a:schemeClr val="tx1"/>
                </a:solidFill>
                <a:latin typeface="GT Sectra Fine Rg" panose="000005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GB" dirty="0"/>
              <a:t>Place subtitle here in GT Sectra Fine </a:t>
            </a:r>
            <a:r>
              <a:rPr lang="en-GB" dirty="0" err="1"/>
              <a:t>Rg</a:t>
            </a:r>
            <a:r>
              <a:rPr lang="en-GB" dirty="0"/>
              <a:t> 24pt</a:t>
            </a:r>
            <a:endParaRPr lang="en-US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id="{784963B7-4AB8-4BD6-B942-182C4FFFB2B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381001" y="4670852"/>
            <a:ext cx="3253153" cy="530687"/>
          </a:xfrm>
        </p:spPr>
        <p:txBody>
          <a:bodyPr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Presenter 14pt</a:t>
            </a:r>
          </a:p>
        </p:txBody>
      </p:sp>
      <p:sp>
        <p:nvSpPr>
          <p:cNvPr id="34" name="Date Placeholder 10">
            <a:extLst>
              <a:ext uri="{FF2B5EF4-FFF2-40B4-BE49-F238E27FC236}">
                <a16:creationId xmlns:a16="http://schemas.microsoft.com/office/drawing/2014/main" id="{7722ECA6-F4B8-4408-987A-6078074CB32A}"/>
              </a:ext>
            </a:extLst>
          </p:cNvPr>
          <p:cNvSpPr>
            <a:spLocks noGrp="1"/>
          </p:cNvSpPr>
          <p:nvPr>
            <p:ph type="dt" sz="half" idx="2"/>
          </p:nvPr>
        </p:nvSpPr>
        <p:spPr bwMode="black">
          <a:xfrm>
            <a:off x="381001" y="4425575"/>
            <a:ext cx="3253153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marL="0" algn="l" defTabSz="914400" rtl="0" eaLnBrk="1" latinLnBrk="0" hangingPunct="1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pic>
        <p:nvPicPr>
          <p:cNvPr id="5" name="Graphic 4" descr="Accenture Greater Than symbol in purple">
            <a:extLst>
              <a:ext uri="{FF2B5EF4-FFF2-40B4-BE49-F238E27FC236}">
                <a16:creationId xmlns:a16="http://schemas.microsoft.com/office/drawing/2014/main" id="{8DD1DFCC-5489-470C-84F4-93032F0960C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2636" y="382725"/>
            <a:ext cx="641502" cy="704088"/>
          </a:xfrm>
          <a:prstGeom prst="rect">
            <a:avLst/>
          </a:prstGeom>
        </p:spPr>
      </p:pic>
      <p:sp>
        <p:nvSpPr>
          <p:cNvPr id="13" name="Picture Placeholder 11" descr="Image placeholder for client logo">
            <a:extLst>
              <a:ext uri="{FF2B5EF4-FFF2-40B4-BE49-F238E27FC236}">
                <a16:creationId xmlns:a16="http://schemas.microsoft.com/office/drawing/2014/main" id="{05B9195C-3F7A-4A18-80FA-FB81E2ECDE0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81001" y="5326815"/>
            <a:ext cx="1884233" cy="985085"/>
          </a:xfrm>
        </p:spPr>
        <p:txBody>
          <a:bodyPr anchor="ctr"/>
          <a:lstStyle>
            <a:lvl1pPr algn="ctr">
              <a:buNone/>
              <a:defRPr sz="1400"/>
            </a:lvl1pPr>
          </a:lstStyle>
          <a:p>
            <a:r>
              <a:rPr lang="en-GB" dirty="0"/>
              <a:t>Add client logo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79215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with Image - Gradient Dark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ccenture Gradient Dark">
            <a:extLst>
              <a:ext uri="{FF2B5EF4-FFF2-40B4-BE49-F238E27FC236}">
                <a16:creationId xmlns:a16="http://schemas.microsoft.com/office/drawing/2014/main" id="{86F62995-A1F7-47A0-AD35-CBADA972398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8"/>
          <a:stretch/>
        </p:blipFill>
        <p:spPr bwMode="invGray">
          <a:xfrm>
            <a:off x="1185" y="0"/>
            <a:ext cx="12189630" cy="6858000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961CA96-71E3-F941-B41E-52928AB9110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43000" y="4610099"/>
            <a:ext cx="4953000" cy="1474215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None/>
              <a:defRPr sz="2400">
                <a:latin typeface="GT Sectra Fine Rg" panose="00000500000000000000" pitchFamily="50" charset="0"/>
              </a:defRPr>
            </a:lvl1pPr>
            <a:lvl2pPr marL="0" indent="0">
              <a:spcAft>
                <a:spcPts val="600"/>
              </a:spcAft>
              <a:buNone/>
              <a:defRPr sz="2400">
                <a:latin typeface="Palatino Linotype" pitchFamily="2" charset="77"/>
              </a:defRPr>
            </a:lvl2pPr>
            <a:lvl3pPr marL="0" indent="0">
              <a:spcAft>
                <a:spcPts val="600"/>
              </a:spcAft>
              <a:buNone/>
              <a:defRPr sz="2400">
                <a:latin typeface="Palatino Linotype" pitchFamily="2" charset="77"/>
              </a:defRPr>
            </a:lvl3pPr>
            <a:lvl4pPr marL="0" indent="0">
              <a:spcAft>
                <a:spcPts val="600"/>
              </a:spcAft>
              <a:buNone/>
              <a:defRPr sz="2400">
                <a:latin typeface="Palatino Linotype" pitchFamily="2" charset="77"/>
              </a:defRPr>
            </a:lvl4pPr>
            <a:lvl5pPr marL="0" indent="0">
              <a:spcAft>
                <a:spcPts val="600"/>
              </a:spcAft>
              <a:buNone/>
              <a:defRPr sz="2400">
                <a:latin typeface="Palatino Linotype" pitchFamily="2" charset="77"/>
              </a:defRPr>
            </a:lvl5pPr>
          </a:lstStyle>
          <a:p>
            <a:pPr lvl="0"/>
            <a:r>
              <a:rPr lang="en-GB" dirty="0"/>
              <a:t>Place subtitle here in GT Sectra Fine </a:t>
            </a:r>
            <a:r>
              <a:rPr lang="en-GB" dirty="0" err="1"/>
              <a:t>Rg</a:t>
            </a:r>
            <a:r>
              <a:rPr lang="en-GB" dirty="0"/>
              <a:t> 24pt</a:t>
            </a:r>
            <a:endParaRPr lang="en-US" dirty="0"/>
          </a:p>
        </p:txBody>
      </p:sp>
      <p:sp>
        <p:nvSpPr>
          <p:cNvPr id="12" name="Picture Placeholder 18">
            <a:extLst>
              <a:ext uri="{FF2B5EF4-FFF2-40B4-BE49-F238E27FC236}">
                <a16:creationId xmlns:a16="http://schemas.microsoft.com/office/drawing/2014/main" id="{3996D868-07E7-4C6F-B00B-4026C634BAE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858000" y="381000"/>
            <a:ext cx="4953000" cy="5703315"/>
          </a:xfrm>
          <a:noFill/>
        </p:spPr>
        <p:txBody>
          <a:bodyPr tIns="274320" bIns="274320" anchor="t"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Drag picture to placeholder or click icon to add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1" y="381000"/>
            <a:ext cx="4952999" cy="3915092"/>
          </a:xfrm>
        </p:spPr>
        <p:txBody>
          <a:bodyPr anchor="b"/>
          <a:lstStyle>
            <a:lvl1pPr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Section title 54pt</a:t>
            </a:r>
          </a:p>
        </p:txBody>
      </p:sp>
      <p:sp>
        <p:nvSpPr>
          <p:cNvPr id="10" name="GTS_WH" descr="Accenture Greater Than symbol in white">
            <a:extLst>
              <a:ext uri="{FF2B5EF4-FFF2-40B4-BE49-F238E27FC236}">
                <a16:creationId xmlns:a16="http://schemas.microsoft.com/office/drawing/2014/main" id="{4B2379EA-B598-42DD-B03E-5C4FC1D468F3}"/>
              </a:ext>
            </a:extLst>
          </p:cNvPr>
          <p:cNvSpPr>
            <a:spLocks noChangeAspect="1"/>
          </p:cNvSpPr>
          <p:nvPr userDrawn="1"/>
        </p:nvSpPr>
        <p:spPr bwMode="black">
          <a:xfrm>
            <a:off x="381468" y="6483676"/>
            <a:ext cx="183295" cy="201168"/>
          </a:xfrm>
          <a:custGeom>
            <a:avLst/>
            <a:gdLst>
              <a:gd name="T0" fmla="*/ 0 w 4100"/>
              <a:gd name="T1" fmla="*/ 4500 h 4500"/>
              <a:gd name="T2" fmla="*/ 4100 w 4100"/>
              <a:gd name="T3" fmla="*/ 2837 h 4500"/>
              <a:gd name="T4" fmla="*/ 4100 w 4100"/>
              <a:gd name="T5" fmla="*/ 1663 h 4500"/>
              <a:gd name="T6" fmla="*/ 0 w 4100"/>
              <a:gd name="T7" fmla="*/ 0 h 4500"/>
              <a:gd name="T8" fmla="*/ 0 w 4100"/>
              <a:gd name="T9" fmla="*/ 1175 h 4500"/>
              <a:gd name="T10" fmla="*/ 2651 w 4100"/>
              <a:gd name="T11" fmla="*/ 2250 h 4500"/>
              <a:gd name="T12" fmla="*/ 0 w 4100"/>
              <a:gd name="T13" fmla="*/ 3325 h 4500"/>
              <a:gd name="T14" fmla="*/ 0 w 4100"/>
              <a:gd name="T15" fmla="*/ 4500 h 4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100" h="4500">
                <a:moveTo>
                  <a:pt x="0" y="4500"/>
                </a:moveTo>
                <a:lnTo>
                  <a:pt x="4100" y="2837"/>
                </a:lnTo>
                <a:lnTo>
                  <a:pt x="4100" y="1663"/>
                </a:lnTo>
                <a:lnTo>
                  <a:pt x="0" y="0"/>
                </a:lnTo>
                <a:lnTo>
                  <a:pt x="0" y="1175"/>
                </a:lnTo>
                <a:lnTo>
                  <a:pt x="2651" y="2250"/>
                </a:lnTo>
                <a:lnTo>
                  <a:pt x="0" y="3325"/>
                </a:lnTo>
                <a:lnTo>
                  <a:pt x="0" y="450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B0387B-1E9C-4EB7-9BA3-83AB796E35C7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2021 Accenture. All rights reserved.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BB825C-3912-400B-A9ED-F17A355964BB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96452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alutation-Logo centered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75624" y="2318273"/>
            <a:ext cx="7040753" cy="2221454"/>
          </a:xfrm>
        </p:spPr>
        <p:txBody>
          <a:bodyPr anchor="ctr"/>
          <a:lstStyle>
            <a:lvl1pPr algn="ctr">
              <a:defRPr sz="88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Insert Salutation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B104FBB-E799-42A8-A4FA-483DC489523D}"/>
              </a:ext>
            </a:extLst>
          </p:cNvPr>
          <p:cNvSpPr txBox="1"/>
          <p:nvPr userDrawn="1"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00" b="0" i="0" u="none" strike="noStrike" kern="0" cap="none" spc="0" normalizeH="0" baseline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defRPr>
            </a:lvl1pPr>
          </a:lstStyle>
          <a:p>
            <a:pPr lvl="0"/>
            <a:r>
              <a:rPr lang="en-GB" noProof="0" dirty="0"/>
              <a:t>Format Background… &gt; Picture or texture fill &gt; Set to one of the dark or mid gradient options</a:t>
            </a:r>
            <a:endParaRPr lang="en-US" noProof="0" dirty="0"/>
          </a:p>
        </p:txBody>
      </p:sp>
      <p:grpSp>
        <p:nvGrpSpPr>
          <p:cNvPr id="12" name="Logo_WH" descr="Accenture logo in white">
            <a:extLst>
              <a:ext uri="{FF2B5EF4-FFF2-40B4-BE49-F238E27FC236}">
                <a16:creationId xmlns:a16="http://schemas.microsoft.com/office/drawing/2014/main" id="{0D82E30B-4E95-4B73-9014-71990AE21DBE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5154167" y="5374201"/>
            <a:ext cx="1883664" cy="496247"/>
            <a:chOff x="1561" y="187"/>
            <a:chExt cx="4536" cy="1195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008CD909-AC78-4980-BB04-8608F18CDC22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4205" y="187"/>
              <a:ext cx="447" cy="473"/>
            </a:xfrm>
            <a:custGeom>
              <a:avLst/>
              <a:gdLst>
                <a:gd name="T0" fmla="*/ 0 w 931"/>
                <a:gd name="T1" fmla="*/ 696 h 985"/>
                <a:gd name="T2" fmla="*/ 544 w 931"/>
                <a:gd name="T3" fmla="*/ 494 h 985"/>
                <a:gd name="T4" fmla="*/ 0 w 931"/>
                <a:gd name="T5" fmla="*/ 281 h 985"/>
                <a:gd name="T6" fmla="*/ 0 w 931"/>
                <a:gd name="T7" fmla="*/ 0 h 985"/>
                <a:gd name="T8" fmla="*/ 931 w 931"/>
                <a:gd name="T9" fmla="*/ 375 h 985"/>
                <a:gd name="T10" fmla="*/ 931 w 931"/>
                <a:gd name="T11" fmla="*/ 608 h 985"/>
                <a:gd name="T12" fmla="*/ 0 w 931"/>
                <a:gd name="T13" fmla="*/ 985 h 985"/>
                <a:gd name="T14" fmla="*/ 0 w 931"/>
                <a:gd name="T15" fmla="*/ 696 h 9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1" h="985">
                  <a:moveTo>
                    <a:pt x="0" y="696"/>
                  </a:moveTo>
                  <a:lnTo>
                    <a:pt x="544" y="494"/>
                  </a:lnTo>
                  <a:lnTo>
                    <a:pt x="0" y="281"/>
                  </a:lnTo>
                  <a:lnTo>
                    <a:pt x="0" y="0"/>
                  </a:lnTo>
                  <a:lnTo>
                    <a:pt x="931" y="375"/>
                  </a:lnTo>
                  <a:lnTo>
                    <a:pt x="931" y="608"/>
                  </a:lnTo>
                  <a:lnTo>
                    <a:pt x="0" y="985"/>
                  </a:lnTo>
                  <a:lnTo>
                    <a:pt x="0" y="6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8B5D8E88-5919-40A0-A4A4-2E6587AD6874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1561" y="690"/>
              <a:ext cx="4536" cy="692"/>
            </a:xfrm>
            <a:custGeom>
              <a:avLst/>
              <a:gdLst>
                <a:gd name="T0" fmla="*/ 8952 w 9448"/>
                <a:gd name="T1" fmla="*/ 519 h 1442"/>
                <a:gd name="T2" fmla="*/ 8431 w 9448"/>
                <a:gd name="T3" fmla="*/ 892 h 1442"/>
                <a:gd name="T4" fmla="*/ 9448 w 9448"/>
                <a:gd name="T5" fmla="*/ 819 h 1442"/>
                <a:gd name="T6" fmla="*/ 8967 w 9448"/>
                <a:gd name="T7" fmla="*/ 1221 h 1442"/>
                <a:gd name="T8" fmla="*/ 8961 w 9448"/>
                <a:gd name="T9" fmla="*/ 1442 h 1442"/>
                <a:gd name="T10" fmla="*/ 8008 w 9448"/>
                <a:gd name="T11" fmla="*/ 529 h 1442"/>
                <a:gd name="T12" fmla="*/ 8008 w 9448"/>
                <a:gd name="T13" fmla="*/ 859 h 1442"/>
                <a:gd name="T14" fmla="*/ 7704 w 9448"/>
                <a:gd name="T15" fmla="*/ 329 h 1442"/>
                <a:gd name="T16" fmla="*/ 7178 w 9448"/>
                <a:gd name="T17" fmla="*/ 1259 h 1442"/>
                <a:gd name="T18" fmla="*/ 6522 w 9448"/>
                <a:gd name="T19" fmla="*/ 329 h 1442"/>
                <a:gd name="T20" fmla="*/ 6987 w 9448"/>
                <a:gd name="T21" fmla="*/ 1205 h 1442"/>
                <a:gd name="T22" fmla="*/ 7483 w 9448"/>
                <a:gd name="T23" fmla="*/ 329 h 1442"/>
                <a:gd name="T24" fmla="*/ 6128 w 9448"/>
                <a:gd name="T25" fmla="*/ 329 h 1442"/>
                <a:gd name="T26" fmla="*/ 6128 w 9448"/>
                <a:gd name="T27" fmla="*/ 556 h 1442"/>
                <a:gd name="T28" fmla="*/ 6343 w 9448"/>
                <a:gd name="T29" fmla="*/ 1174 h 1442"/>
                <a:gd name="T30" fmla="*/ 5822 w 9448"/>
                <a:gd name="T31" fmla="*/ 1105 h 1442"/>
                <a:gd name="T32" fmla="*/ 5694 w 9448"/>
                <a:gd name="T33" fmla="*/ 329 h 1442"/>
                <a:gd name="T34" fmla="*/ 6128 w 9448"/>
                <a:gd name="T35" fmla="*/ 0 h 1442"/>
                <a:gd name="T36" fmla="*/ 4900 w 9448"/>
                <a:gd name="T37" fmla="*/ 492 h 1442"/>
                <a:gd name="T38" fmla="*/ 5559 w 9448"/>
                <a:gd name="T39" fmla="*/ 1419 h 1442"/>
                <a:gd name="T40" fmla="*/ 5092 w 9448"/>
                <a:gd name="T41" fmla="*/ 552 h 1442"/>
                <a:gd name="T42" fmla="*/ 4596 w 9448"/>
                <a:gd name="T43" fmla="*/ 1419 h 1442"/>
                <a:gd name="T44" fmla="*/ 4112 w 9448"/>
                <a:gd name="T45" fmla="*/ 748 h 1442"/>
                <a:gd name="T46" fmla="*/ 3921 w 9448"/>
                <a:gd name="T47" fmla="*/ 1442 h 1442"/>
                <a:gd name="T48" fmla="*/ 3910 w 9448"/>
                <a:gd name="T49" fmla="*/ 306 h 1442"/>
                <a:gd name="T50" fmla="*/ 3700 w 9448"/>
                <a:gd name="T51" fmla="*/ 950 h 1442"/>
                <a:gd name="T52" fmla="*/ 4408 w 9448"/>
                <a:gd name="T53" fmla="*/ 1080 h 1442"/>
                <a:gd name="T54" fmla="*/ 2257 w 9448"/>
                <a:gd name="T55" fmla="*/ 886 h 1442"/>
                <a:gd name="T56" fmla="*/ 3258 w 9448"/>
                <a:gd name="T57" fmla="*/ 717 h 1442"/>
                <a:gd name="T58" fmla="*/ 2568 w 9448"/>
                <a:gd name="T59" fmla="*/ 859 h 1442"/>
                <a:gd name="T60" fmla="*/ 2987 w 9448"/>
                <a:gd name="T61" fmla="*/ 1017 h 1442"/>
                <a:gd name="T62" fmla="*/ 1644 w 9448"/>
                <a:gd name="T63" fmla="*/ 1442 h 1442"/>
                <a:gd name="T64" fmla="*/ 1646 w 9448"/>
                <a:gd name="T65" fmla="*/ 306 h 1442"/>
                <a:gd name="T66" fmla="*/ 1653 w 9448"/>
                <a:gd name="T67" fmla="*/ 542 h 1442"/>
                <a:gd name="T68" fmla="*/ 1655 w 9448"/>
                <a:gd name="T69" fmla="*/ 1213 h 1442"/>
                <a:gd name="T70" fmla="*/ 1644 w 9448"/>
                <a:gd name="T71" fmla="*/ 1442 h 1442"/>
                <a:gd name="T72" fmla="*/ 529 w 9448"/>
                <a:gd name="T73" fmla="*/ 953 h 1442"/>
                <a:gd name="T74" fmla="*/ 450 w 9448"/>
                <a:gd name="T75" fmla="*/ 1230 h 1442"/>
                <a:gd name="T76" fmla="*/ 0 w 9448"/>
                <a:gd name="T77" fmla="*/ 1121 h 1442"/>
                <a:gd name="T78" fmla="*/ 650 w 9448"/>
                <a:gd name="T79" fmla="*/ 752 h 1442"/>
                <a:gd name="T80" fmla="*/ 325 w 9448"/>
                <a:gd name="T81" fmla="*/ 667 h 1442"/>
                <a:gd name="T82" fmla="*/ 954 w 9448"/>
                <a:gd name="T83" fmla="*/ 690 h 1442"/>
                <a:gd name="T84" fmla="*/ 656 w 9448"/>
                <a:gd name="T85" fmla="*/ 1294 h 1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9448" h="1442">
                  <a:moveTo>
                    <a:pt x="8744" y="748"/>
                  </a:moveTo>
                  <a:lnTo>
                    <a:pt x="9152" y="748"/>
                  </a:lnTo>
                  <a:cubicBezTo>
                    <a:pt x="9146" y="588"/>
                    <a:pt x="9073" y="519"/>
                    <a:pt x="8952" y="519"/>
                  </a:cubicBezTo>
                  <a:cubicBezTo>
                    <a:pt x="8857" y="519"/>
                    <a:pt x="8769" y="571"/>
                    <a:pt x="8744" y="748"/>
                  </a:cubicBezTo>
                  <a:close/>
                  <a:moveTo>
                    <a:pt x="8961" y="1442"/>
                  </a:moveTo>
                  <a:cubicBezTo>
                    <a:pt x="8646" y="1442"/>
                    <a:pt x="8431" y="1255"/>
                    <a:pt x="8431" y="892"/>
                  </a:cubicBezTo>
                  <a:lnTo>
                    <a:pt x="8431" y="871"/>
                  </a:lnTo>
                  <a:cubicBezTo>
                    <a:pt x="8431" y="507"/>
                    <a:pt x="8659" y="306"/>
                    <a:pt x="8950" y="306"/>
                  </a:cubicBezTo>
                  <a:cubicBezTo>
                    <a:pt x="9221" y="306"/>
                    <a:pt x="9448" y="459"/>
                    <a:pt x="9448" y="819"/>
                  </a:cubicBezTo>
                  <a:lnTo>
                    <a:pt x="9448" y="950"/>
                  </a:lnTo>
                  <a:lnTo>
                    <a:pt x="8740" y="950"/>
                  </a:lnTo>
                  <a:cubicBezTo>
                    <a:pt x="8752" y="1146"/>
                    <a:pt x="8836" y="1221"/>
                    <a:pt x="8967" y="1221"/>
                  </a:cubicBezTo>
                  <a:cubicBezTo>
                    <a:pt x="9084" y="1221"/>
                    <a:pt x="9146" y="1159"/>
                    <a:pt x="9167" y="1080"/>
                  </a:cubicBezTo>
                  <a:lnTo>
                    <a:pt x="9448" y="1080"/>
                  </a:lnTo>
                  <a:cubicBezTo>
                    <a:pt x="9415" y="1286"/>
                    <a:pt x="9246" y="1442"/>
                    <a:pt x="8961" y="1442"/>
                  </a:cubicBezTo>
                  <a:close/>
                  <a:moveTo>
                    <a:pt x="7704" y="329"/>
                  </a:moveTo>
                  <a:lnTo>
                    <a:pt x="8008" y="329"/>
                  </a:lnTo>
                  <a:lnTo>
                    <a:pt x="8008" y="529"/>
                  </a:lnTo>
                  <a:cubicBezTo>
                    <a:pt x="8073" y="383"/>
                    <a:pt x="8175" y="315"/>
                    <a:pt x="8335" y="315"/>
                  </a:cubicBezTo>
                  <a:lnTo>
                    <a:pt x="8335" y="615"/>
                  </a:lnTo>
                  <a:cubicBezTo>
                    <a:pt x="8129" y="615"/>
                    <a:pt x="8008" y="677"/>
                    <a:pt x="8008" y="859"/>
                  </a:cubicBezTo>
                  <a:lnTo>
                    <a:pt x="8008" y="1419"/>
                  </a:lnTo>
                  <a:lnTo>
                    <a:pt x="7704" y="1419"/>
                  </a:lnTo>
                  <a:lnTo>
                    <a:pt x="7704" y="329"/>
                  </a:lnTo>
                  <a:close/>
                  <a:moveTo>
                    <a:pt x="7483" y="1419"/>
                  </a:moveTo>
                  <a:lnTo>
                    <a:pt x="7178" y="1419"/>
                  </a:lnTo>
                  <a:lnTo>
                    <a:pt x="7178" y="1259"/>
                  </a:lnTo>
                  <a:cubicBezTo>
                    <a:pt x="7126" y="1363"/>
                    <a:pt x="7024" y="1442"/>
                    <a:pt x="6862" y="1442"/>
                  </a:cubicBezTo>
                  <a:cubicBezTo>
                    <a:pt x="6666" y="1442"/>
                    <a:pt x="6522" y="1323"/>
                    <a:pt x="6522" y="1067"/>
                  </a:cubicBezTo>
                  <a:lnTo>
                    <a:pt x="6522" y="329"/>
                  </a:lnTo>
                  <a:lnTo>
                    <a:pt x="6828" y="329"/>
                  </a:lnTo>
                  <a:lnTo>
                    <a:pt x="6828" y="1021"/>
                  </a:lnTo>
                  <a:cubicBezTo>
                    <a:pt x="6828" y="1146"/>
                    <a:pt x="6878" y="1205"/>
                    <a:pt x="6987" y="1205"/>
                  </a:cubicBezTo>
                  <a:cubicBezTo>
                    <a:pt x="7093" y="1205"/>
                    <a:pt x="7178" y="1138"/>
                    <a:pt x="7178" y="1003"/>
                  </a:cubicBezTo>
                  <a:lnTo>
                    <a:pt x="7178" y="329"/>
                  </a:lnTo>
                  <a:lnTo>
                    <a:pt x="7483" y="329"/>
                  </a:lnTo>
                  <a:lnTo>
                    <a:pt x="7483" y="1419"/>
                  </a:lnTo>
                  <a:close/>
                  <a:moveTo>
                    <a:pt x="6128" y="0"/>
                  </a:moveTo>
                  <a:lnTo>
                    <a:pt x="6128" y="329"/>
                  </a:lnTo>
                  <a:lnTo>
                    <a:pt x="6336" y="329"/>
                  </a:lnTo>
                  <a:lnTo>
                    <a:pt x="6336" y="556"/>
                  </a:lnTo>
                  <a:lnTo>
                    <a:pt x="6128" y="556"/>
                  </a:lnTo>
                  <a:lnTo>
                    <a:pt x="6128" y="1073"/>
                  </a:lnTo>
                  <a:cubicBezTo>
                    <a:pt x="6128" y="1155"/>
                    <a:pt x="6165" y="1192"/>
                    <a:pt x="6236" y="1192"/>
                  </a:cubicBezTo>
                  <a:cubicBezTo>
                    <a:pt x="6280" y="1192"/>
                    <a:pt x="6313" y="1186"/>
                    <a:pt x="6343" y="1174"/>
                  </a:cubicBezTo>
                  <a:lnTo>
                    <a:pt x="6343" y="1411"/>
                  </a:lnTo>
                  <a:cubicBezTo>
                    <a:pt x="6307" y="1422"/>
                    <a:pt x="6247" y="1434"/>
                    <a:pt x="6172" y="1434"/>
                  </a:cubicBezTo>
                  <a:cubicBezTo>
                    <a:pt x="5934" y="1434"/>
                    <a:pt x="5822" y="1326"/>
                    <a:pt x="5822" y="1105"/>
                  </a:cubicBezTo>
                  <a:lnTo>
                    <a:pt x="5822" y="556"/>
                  </a:lnTo>
                  <a:lnTo>
                    <a:pt x="5694" y="556"/>
                  </a:lnTo>
                  <a:lnTo>
                    <a:pt x="5694" y="329"/>
                  </a:lnTo>
                  <a:lnTo>
                    <a:pt x="5822" y="329"/>
                  </a:lnTo>
                  <a:lnTo>
                    <a:pt x="5822" y="125"/>
                  </a:lnTo>
                  <a:lnTo>
                    <a:pt x="6128" y="0"/>
                  </a:lnTo>
                  <a:close/>
                  <a:moveTo>
                    <a:pt x="4596" y="329"/>
                  </a:moveTo>
                  <a:lnTo>
                    <a:pt x="4900" y="329"/>
                  </a:lnTo>
                  <a:lnTo>
                    <a:pt x="4900" y="492"/>
                  </a:lnTo>
                  <a:cubicBezTo>
                    <a:pt x="4954" y="390"/>
                    <a:pt x="5063" y="306"/>
                    <a:pt x="5230" y="306"/>
                  </a:cubicBezTo>
                  <a:cubicBezTo>
                    <a:pt x="5428" y="306"/>
                    <a:pt x="5559" y="425"/>
                    <a:pt x="5559" y="690"/>
                  </a:cubicBezTo>
                  <a:lnTo>
                    <a:pt x="5559" y="1419"/>
                  </a:lnTo>
                  <a:lnTo>
                    <a:pt x="5255" y="1419"/>
                  </a:lnTo>
                  <a:lnTo>
                    <a:pt x="5255" y="736"/>
                  </a:lnTo>
                  <a:cubicBezTo>
                    <a:pt x="5255" y="609"/>
                    <a:pt x="5202" y="552"/>
                    <a:pt x="5092" y="552"/>
                  </a:cubicBezTo>
                  <a:cubicBezTo>
                    <a:pt x="4986" y="552"/>
                    <a:pt x="4900" y="617"/>
                    <a:pt x="4900" y="755"/>
                  </a:cubicBezTo>
                  <a:lnTo>
                    <a:pt x="4900" y="1419"/>
                  </a:lnTo>
                  <a:lnTo>
                    <a:pt x="4596" y="1419"/>
                  </a:lnTo>
                  <a:lnTo>
                    <a:pt x="4596" y="329"/>
                  </a:lnTo>
                  <a:close/>
                  <a:moveTo>
                    <a:pt x="3704" y="748"/>
                  </a:moveTo>
                  <a:lnTo>
                    <a:pt x="4112" y="748"/>
                  </a:lnTo>
                  <a:cubicBezTo>
                    <a:pt x="4106" y="588"/>
                    <a:pt x="4033" y="519"/>
                    <a:pt x="3912" y="519"/>
                  </a:cubicBezTo>
                  <a:cubicBezTo>
                    <a:pt x="3816" y="519"/>
                    <a:pt x="3729" y="571"/>
                    <a:pt x="3704" y="748"/>
                  </a:cubicBezTo>
                  <a:close/>
                  <a:moveTo>
                    <a:pt x="3921" y="1442"/>
                  </a:moveTo>
                  <a:cubicBezTo>
                    <a:pt x="3606" y="1442"/>
                    <a:pt x="3391" y="1255"/>
                    <a:pt x="3391" y="892"/>
                  </a:cubicBezTo>
                  <a:lnTo>
                    <a:pt x="3391" y="871"/>
                  </a:lnTo>
                  <a:cubicBezTo>
                    <a:pt x="3391" y="507"/>
                    <a:pt x="3618" y="306"/>
                    <a:pt x="3910" y="306"/>
                  </a:cubicBezTo>
                  <a:cubicBezTo>
                    <a:pt x="4181" y="306"/>
                    <a:pt x="4408" y="459"/>
                    <a:pt x="4408" y="819"/>
                  </a:cubicBezTo>
                  <a:lnTo>
                    <a:pt x="4408" y="950"/>
                  </a:lnTo>
                  <a:lnTo>
                    <a:pt x="3700" y="950"/>
                  </a:lnTo>
                  <a:cubicBezTo>
                    <a:pt x="3712" y="1146"/>
                    <a:pt x="3795" y="1221"/>
                    <a:pt x="3927" y="1221"/>
                  </a:cubicBezTo>
                  <a:cubicBezTo>
                    <a:pt x="4043" y="1221"/>
                    <a:pt x="4106" y="1159"/>
                    <a:pt x="4127" y="1080"/>
                  </a:cubicBezTo>
                  <a:lnTo>
                    <a:pt x="4408" y="1080"/>
                  </a:lnTo>
                  <a:cubicBezTo>
                    <a:pt x="4375" y="1286"/>
                    <a:pt x="4206" y="1442"/>
                    <a:pt x="3921" y="1442"/>
                  </a:cubicBezTo>
                  <a:close/>
                  <a:moveTo>
                    <a:pt x="2778" y="1442"/>
                  </a:moveTo>
                  <a:cubicBezTo>
                    <a:pt x="2476" y="1442"/>
                    <a:pt x="2257" y="1255"/>
                    <a:pt x="2257" y="886"/>
                  </a:cubicBezTo>
                  <a:lnTo>
                    <a:pt x="2257" y="871"/>
                  </a:lnTo>
                  <a:cubicBezTo>
                    <a:pt x="2257" y="502"/>
                    <a:pt x="2491" y="306"/>
                    <a:pt x="2780" y="306"/>
                  </a:cubicBezTo>
                  <a:cubicBezTo>
                    <a:pt x="3028" y="306"/>
                    <a:pt x="3233" y="432"/>
                    <a:pt x="3258" y="717"/>
                  </a:cubicBezTo>
                  <a:lnTo>
                    <a:pt x="2966" y="717"/>
                  </a:lnTo>
                  <a:cubicBezTo>
                    <a:pt x="2947" y="611"/>
                    <a:pt x="2893" y="542"/>
                    <a:pt x="2787" y="542"/>
                  </a:cubicBezTo>
                  <a:cubicBezTo>
                    <a:pt x="2657" y="542"/>
                    <a:pt x="2568" y="644"/>
                    <a:pt x="2568" y="859"/>
                  </a:cubicBezTo>
                  <a:lnTo>
                    <a:pt x="2568" y="892"/>
                  </a:lnTo>
                  <a:cubicBezTo>
                    <a:pt x="2568" y="1113"/>
                    <a:pt x="2647" y="1213"/>
                    <a:pt x="2789" y="1213"/>
                  </a:cubicBezTo>
                  <a:cubicBezTo>
                    <a:pt x="2893" y="1213"/>
                    <a:pt x="2970" y="1136"/>
                    <a:pt x="2987" y="1017"/>
                  </a:cubicBezTo>
                  <a:lnTo>
                    <a:pt x="3264" y="1017"/>
                  </a:lnTo>
                  <a:cubicBezTo>
                    <a:pt x="3243" y="1265"/>
                    <a:pt x="3074" y="1442"/>
                    <a:pt x="2778" y="1442"/>
                  </a:cubicBezTo>
                  <a:close/>
                  <a:moveTo>
                    <a:pt x="1644" y="1442"/>
                  </a:moveTo>
                  <a:cubicBezTo>
                    <a:pt x="1342" y="1442"/>
                    <a:pt x="1123" y="1255"/>
                    <a:pt x="1123" y="886"/>
                  </a:cubicBezTo>
                  <a:lnTo>
                    <a:pt x="1123" y="871"/>
                  </a:lnTo>
                  <a:cubicBezTo>
                    <a:pt x="1123" y="502"/>
                    <a:pt x="1357" y="306"/>
                    <a:pt x="1646" y="306"/>
                  </a:cubicBezTo>
                  <a:cubicBezTo>
                    <a:pt x="1894" y="306"/>
                    <a:pt x="2099" y="432"/>
                    <a:pt x="2124" y="717"/>
                  </a:cubicBezTo>
                  <a:lnTo>
                    <a:pt x="1832" y="717"/>
                  </a:lnTo>
                  <a:cubicBezTo>
                    <a:pt x="1813" y="611"/>
                    <a:pt x="1759" y="542"/>
                    <a:pt x="1653" y="542"/>
                  </a:cubicBezTo>
                  <a:cubicBezTo>
                    <a:pt x="1523" y="542"/>
                    <a:pt x="1434" y="644"/>
                    <a:pt x="1434" y="859"/>
                  </a:cubicBezTo>
                  <a:lnTo>
                    <a:pt x="1434" y="892"/>
                  </a:lnTo>
                  <a:cubicBezTo>
                    <a:pt x="1434" y="1113"/>
                    <a:pt x="1513" y="1213"/>
                    <a:pt x="1655" y="1213"/>
                  </a:cubicBezTo>
                  <a:cubicBezTo>
                    <a:pt x="1759" y="1213"/>
                    <a:pt x="1836" y="1136"/>
                    <a:pt x="1853" y="1017"/>
                  </a:cubicBezTo>
                  <a:lnTo>
                    <a:pt x="2130" y="1017"/>
                  </a:lnTo>
                  <a:cubicBezTo>
                    <a:pt x="2109" y="1265"/>
                    <a:pt x="1940" y="1442"/>
                    <a:pt x="1644" y="1442"/>
                  </a:cubicBezTo>
                  <a:close/>
                  <a:moveTo>
                    <a:pt x="650" y="1057"/>
                  </a:moveTo>
                  <a:lnTo>
                    <a:pt x="650" y="953"/>
                  </a:lnTo>
                  <a:lnTo>
                    <a:pt x="529" y="953"/>
                  </a:lnTo>
                  <a:cubicBezTo>
                    <a:pt x="379" y="953"/>
                    <a:pt x="302" y="994"/>
                    <a:pt x="302" y="1092"/>
                  </a:cubicBezTo>
                  <a:lnTo>
                    <a:pt x="302" y="1103"/>
                  </a:lnTo>
                  <a:cubicBezTo>
                    <a:pt x="302" y="1178"/>
                    <a:pt x="348" y="1230"/>
                    <a:pt x="450" y="1230"/>
                  </a:cubicBezTo>
                  <a:cubicBezTo>
                    <a:pt x="554" y="1230"/>
                    <a:pt x="650" y="1171"/>
                    <a:pt x="650" y="1057"/>
                  </a:cubicBezTo>
                  <a:close/>
                  <a:moveTo>
                    <a:pt x="358" y="1442"/>
                  </a:moveTo>
                  <a:cubicBezTo>
                    <a:pt x="162" y="1442"/>
                    <a:pt x="0" y="1342"/>
                    <a:pt x="0" y="1121"/>
                  </a:cubicBezTo>
                  <a:lnTo>
                    <a:pt x="0" y="1109"/>
                  </a:lnTo>
                  <a:cubicBezTo>
                    <a:pt x="0" y="840"/>
                    <a:pt x="233" y="752"/>
                    <a:pt x="514" y="752"/>
                  </a:cubicBezTo>
                  <a:lnTo>
                    <a:pt x="650" y="752"/>
                  </a:lnTo>
                  <a:lnTo>
                    <a:pt x="650" y="700"/>
                  </a:lnTo>
                  <a:cubicBezTo>
                    <a:pt x="650" y="592"/>
                    <a:pt x="602" y="525"/>
                    <a:pt x="489" y="525"/>
                  </a:cubicBezTo>
                  <a:cubicBezTo>
                    <a:pt x="387" y="525"/>
                    <a:pt x="333" y="584"/>
                    <a:pt x="325" y="667"/>
                  </a:cubicBezTo>
                  <a:lnTo>
                    <a:pt x="33" y="667"/>
                  </a:lnTo>
                  <a:cubicBezTo>
                    <a:pt x="54" y="425"/>
                    <a:pt x="246" y="306"/>
                    <a:pt x="504" y="306"/>
                  </a:cubicBezTo>
                  <a:cubicBezTo>
                    <a:pt x="767" y="306"/>
                    <a:pt x="954" y="419"/>
                    <a:pt x="954" y="690"/>
                  </a:cubicBezTo>
                  <a:lnTo>
                    <a:pt x="954" y="1419"/>
                  </a:lnTo>
                  <a:lnTo>
                    <a:pt x="656" y="1419"/>
                  </a:lnTo>
                  <a:lnTo>
                    <a:pt x="656" y="1294"/>
                  </a:lnTo>
                  <a:cubicBezTo>
                    <a:pt x="604" y="1374"/>
                    <a:pt x="504" y="1442"/>
                    <a:pt x="358" y="144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262288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3698">
          <p15:clr>
            <a:srgbClr val="C35EA4"/>
          </p15:clr>
        </p15:guide>
        <p15:guide id="2" pos="3840">
          <p15:clr>
            <a:srgbClr val="C35EA4"/>
          </p15:clr>
        </p15:guide>
        <p15:guide id="3" orient="horz" pos="2160">
          <p15:clr>
            <a:srgbClr val="C35EA4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with Image - Gradient Cor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ccenture Gradient Mid&#10;">
            <a:extLst>
              <a:ext uri="{FF2B5EF4-FFF2-40B4-BE49-F238E27FC236}">
                <a16:creationId xmlns:a16="http://schemas.microsoft.com/office/drawing/2014/main" id="{D34847E9-71CB-4177-8BB3-C4EDB8A3E26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ltGray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Picture Placeholder 18">
            <a:extLst>
              <a:ext uri="{FF2B5EF4-FFF2-40B4-BE49-F238E27FC236}">
                <a16:creationId xmlns:a16="http://schemas.microsoft.com/office/drawing/2014/main" id="{3996D868-07E7-4C6F-B00B-4026C634BAE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858000" y="381000"/>
            <a:ext cx="4953000" cy="5703315"/>
          </a:xfrm>
          <a:noFill/>
        </p:spPr>
        <p:txBody>
          <a:bodyPr tIns="274320" bIns="274320" anchor="t"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Drag picture to placeholder or click icon to add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1" y="381000"/>
            <a:ext cx="4952999" cy="3915092"/>
          </a:xfrm>
        </p:spPr>
        <p:txBody>
          <a:bodyPr anchor="b"/>
          <a:lstStyle>
            <a:lvl1pPr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Section title 54pt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8D88312-3597-964E-9B24-8371E2C8567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43000" y="4610099"/>
            <a:ext cx="4953000" cy="1701801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None/>
              <a:defRPr sz="2400">
                <a:latin typeface="GT Sectra Fine Rg" panose="00000500000000000000" pitchFamily="50" charset="0"/>
              </a:defRPr>
            </a:lvl1pPr>
            <a:lvl2pPr marL="0" indent="0">
              <a:spcAft>
                <a:spcPts val="600"/>
              </a:spcAft>
              <a:buNone/>
              <a:defRPr sz="2400">
                <a:latin typeface="Palatino Linotype" pitchFamily="2" charset="77"/>
              </a:defRPr>
            </a:lvl2pPr>
            <a:lvl3pPr marL="0" indent="0">
              <a:spcAft>
                <a:spcPts val="600"/>
              </a:spcAft>
              <a:buNone/>
              <a:defRPr sz="2400">
                <a:latin typeface="Palatino Linotype" pitchFamily="2" charset="77"/>
              </a:defRPr>
            </a:lvl3pPr>
            <a:lvl4pPr marL="0" indent="0">
              <a:spcAft>
                <a:spcPts val="600"/>
              </a:spcAft>
              <a:buNone/>
              <a:defRPr sz="2400">
                <a:latin typeface="Palatino Linotype" pitchFamily="2" charset="77"/>
              </a:defRPr>
            </a:lvl4pPr>
            <a:lvl5pPr marL="0" indent="0">
              <a:spcAft>
                <a:spcPts val="600"/>
              </a:spcAft>
              <a:buNone/>
              <a:defRPr sz="2400">
                <a:latin typeface="Palatino Linotype" pitchFamily="2" charset="77"/>
              </a:defRPr>
            </a:lvl5pPr>
          </a:lstStyle>
          <a:p>
            <a:pPr lvl="0"/>
            <a:r>
              <a:rPr lang="en-GB" dirty="0"/>
              <a:t>Place subtitle here in GT Sectra Fine </a:t>
            </a:r>
            <a:r>
              <a:rPr lang="en-GB" dirty="0" err="1"/>
              <a:t>Rg</a:t>
            </a:r>
            <a:r>
              <a:rPr lang="en-GB" dirty="0"/>
              <a:t> 24pt</a:t>
            </a:r>
            <a:endParaRPr lang="en-US" dirty="0"/>
          </a:p>
        </p:txBody>
      </p:sp>
      <p:sp>
        <p:nvSpPr>
          <p:cNvPr id="13" name="Footer Placeholder 3">
            <a:extLst>
              <a:ext uri="{FF2B5EF4-FFF2-40B4-BE49-F238E27FC236}">
                <a16:creationId xmlns:a16="http://schemas.microsoft.com/office/drawing/2014/main" id="{EC3F0890-0DED-4AD1-9A02-BD56F8554B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2021 Accenture. All rights reserved.</a:t>
            </a:r>
            <a:endParaRPr lang="en-GB" dirty="0"/>
          </a:p>
        </p:txBody>
      </p:sp>
      <p:sp>
        <p:nvSpPr>
          <p:cNvPr id="14" name="GTS_WH" descr="Accenture Greater Than symbol in white">
            <a:extLst>
              <a:ext uri="{FF2B5EF4-FFF2-40B4-BE49-F238E27FC236}">
                <a16:creationId xmlns:a16="http://schemas.microsoft.com/office/drawing/2014/main" id="{3FC0722F-C643-4988-96E8-F00519CB3A00}"/>
              </a:ext>
            </a:extLst>
          </p:cNvPr>
          <p:cNvSpPr>
            <a:spLocks noChangeAspect="1"/>
          </p:cNvSpPr>
          <p:nvPr userDrawn="1"/>
        </p:nvSpPr>
        <p:spPr bwMode="black">
          <a:xfrm>
            <a:off x="381468" y="6483676"/>
            <a:ext cx="183295" cy="201168"/>
          </a:xfrm>
          <a:custGeom>
            <a:avLst/>
            <a:gdLst>
              <a:gd name="T0" fmla="*/ 0 w 4100"/>
              <a:gd name="T1" fmla="*/ 4500 h 4500"/>
              <a:gd name="T2" fmla="*/ 4100 w 4100"/>
              <a:gd name="T3" fmla="*/ 2837 h 4500"/>
              <a:gd name="T4" fmla="*/ 4100 w 4100"/>
              <a:gd name="T5" fmla="*/ 1663 h 4500"/>
              <a:gd name="T6" fmla="*/ 0 w 4100"/>
              <a:gd name="T7" fmla="*/ 0 h 4500"/>
              <a:gd name="T8" fmla="*/ 0 w 4100"/>
              <a:gd name="T9" fmla="*/ 1175 h 4500"/>
              <a:gd name="T10" fmla="*/ 2651 w 4100"/>
              <a:gd name="T11" fmla="*/ 2250 h 4500"/>
              <a:gd name="T12" fmla="*/ 0 w 4100"/>
              <a:gd name="T13" fmla="*/ 3325 h 4500"/>
              <a:gd name="T14" fmla="*/ 0 w 4100"/>
              <a:gd name="T15" fmla="*/ 4500 h 4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100" h="4500">
                <a:moveTo>
                  <a:pt x="0" y="4500"/>
                </a:moveTo>
                <a:lnTo>
                  <a:pt x="4100" y="2837"/>
                </a:lnTo>
                <a:lnTo>
                  <a:pt x="4100" y="1663"/>
                </a:lnTo>
                <a:lnTo>
                  <a:pt x="0" y="0"/>
                </a:lnTo>
                <a:lnTo>
                  <a:pt x="0" y="1175"/>
                </a:lnTo>
                <a:lnTo>
                  <a:pt x="2651" y="2250"/>
                </a:lnTo>
                <a:lnTo>
                  <a:pt x="0" y="3325"/>
                </a:lnTo>
                <a:lnTo>
                  <a:pt x="0" y="450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969A96-ECEE-46C8-AC65-A99027BA9203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04088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- Numbered, Gradient Mid Purpl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ccenture Gradient Mid">
            <a:extLst>
              <a:ext uri="{FF2B5EF4-FFF2-40B4-BE49-F238E27FC236}">
                <a16:creationId xmlns:a16="http://schemas.microsoft.com/office/drawing/2014/main" id="{CB16898D-3DD4-439C-B43F-558C1FDD364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ltGray">
          <a:xfrm>
            <a:off x="0" y="0"/>
            <a:ext cx="12192000" cy="342899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4015D5F-F315-4E58-856E-56BC8490AECE}"/>
              </a:ext>
            </a:extLst>
          </p:cNvPr>
          <p:cNvSpPr/>
          <p:nvPr userDrawn="1"/>
        </p:nvSpPr>
        <p:spPr bwMode="white">
          <a:xfrm>
            <a:off x="0" y="3428999"/>
            <a:ext cx="12192000" cy="34290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3889828"/>
            <a:ext cx="6186713" cy="2422072"/>
          </a:xfrm>
        </p:spPr>
        <p:txBody>
          <a:bodyPr anchor="t"/>
          <a:lstStyle>
            <a:lvl1pPr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Section title 54pt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63E56B88-63DE-42F5-AE08-5F9069ED6835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1143001" y="835805"/>
            <a:ext cx="6186712" cy="2194487"/>
          </a:xfrm>
        </p:spPr>
        <p:txBody>
          <a:bodyPr anchor="ctr"/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None/>
              <a:defRPr lang="en-US" sz="16600" b="1" kern="1200" dirty="0">
                <a:ln w="38100">
                  <a:noFill/>
                </a:ln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dirty="0"/>
              <a:t>#</a:t>
            </a: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4CC28DDD-91C9-FB49-B057-796687C8B07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55427" y="3889827"/>
            <a:ext cx="2993573" cy="2422071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None/>
              <a:defRPr sz="2400">
                <a:latin typeface="GT Sectra Fine Rg" panose="00000500000000000000" pitchFamily="50" charset="0"/>
              </a:defRPr>
            </a:lvl1pPr>
            <a:lvl2pPr marL="0" indent="0">
              <a:spcAft>
                <a:spcPts val="600"/>
              </a:spcAft>
              <a:buNone/>
              <a:defRPr sz="2400">
                <a:latin typeface="Palatino Linotype" pitchFamily="2" charset="77"/>
              </a:defRPr>
            </a:lvl2pPr>
            <a:lvl3pPr marL="0" indent="0">
              <a:spcAft>
                <a:spcPts val="600"/>
              </a:spcAft>
              <a:buNone/>
              <a:defRPr sz="2400">
                <a:latin typeface="Palatino Linotype" pitchFamily="2" charset="77"/>
              </a:defRPr>
            </a:lvl3pPr>
            <a:lvl4pPr marL="0" indent="0">
              <a:spcAft>
                <a:spcPts val="600"/>
              </a:spcAft>
              <a:buNone/>
              <a:defRPr sz="2400">
                <a:latin typeface="Palatino Linotype" pitchFamily="2" charset="77"/>
              </a:defRPr>
            </a:lvl4pPr>
            <a:lvl5pPr marL="0" indent="0">
              <a:spcAft>
                <a:spcPts val="600"/>
              </a:spcAft>
              <a:buNone/>
              <a:defRPr sz="2400">
                <a:latin typeface="Palatino Linotype" pitchFamily="2" charset="77"/>
              </a:defRPr>
            </a:lvl5pPr>
          </a:lstStyle>
          <a:p>
            <a:pPr lvl="0"/>
            <a:r>
              <a:rPr lang="en-GB" dirty="0"/>
              <a:t>Place subtitle here in GT Sectra Fine </a:t>
            </a:r>
            <a:r>
              <a:rPr lang="en-GB" dirty="0" err="1"/>
              <a:t>Rg</a:t>
            </a:r>
            <a:r>
              <a:rPr lang="en-GB" dirty="0"/>
              <a:t> 24pt</a:t>
            </a:r>
            <a:endParaRPr lang="en-US" dirty="0"/>
          </a:p>
        </p:txBody>
      </p:sp>
      <p:sp>
        <p:nvSpPr>
          <p:cNvPr id="15" name="Footer Placeholder 3">
            <a:extLst>
              <a:ext uri="{FF2B5EF4-FFF2-40B4-BE49-F238E27FC236}">
                <a16:creationId xmlns:a16="http://schemas.microsoft.com/office/drawing/2014/main" id="{C230B8D6-1525-4D29-A117-F22A9C16F0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2021 Accenture. All rights reserved.</a:t>
            </a:r>
            <a:endParaRPr lang="en-GB" dirty="0"/>
          </a:p>
        </p:txBody>
      </p:sp>
      <p:sp>
        <p:nvSpPr>
          <p:cNvPr id="16" name="GTS_WH" descr="Accenture Greater Than symbol in white">
            <a:extLst>
              <a:ext uri="{FF2B5EF4-FFF2-40B4-BE49-F238E27FC236}">
                <a16:creationId xmlns:a16="http://schemas.microsoft.com/office/drawing/2014/main" id="{C5173724-68B6-47CD-B850-71B1407EEAA1}"/>
              </a:ext>
            </a:extLst>
          </p:cNvPr>
          <p:cNvSpPr>
            <a:spLocks noChangeAspect="1"/>
          </p:cNvSpPr>
          <p:nvPr userDrawn="1"/>
        </p:nvSpPr>
        <p:spPr bwMode="black">
          <a:xfrm>
            <a:off x="381468" y="6483676"/>
            <a:ext cx="183295" cy="201168"/>
          </a:xfrm>
          <a:custGeom>
            <a:avLst/>
            <a:gdLst>
              <a:gd name="T0" fmla="*/ 0 w 4100"/>
              <a:gd name="T1" fmla="*/ 4500 h 4500"/>
              <a:gd name="T2" fmla="*/ 4100 w 4100"/>
              <a:gd name="T3" fmla="*/ 2837 h 4500"/>
              <a:gd name="T4" fmla="*/ 4100 w 4100"/>
              <a:gd name="T5" fmla="*/ 1663 h 4500"/>
              <a:gd name="T6" fmla="*/ 0 w 4100"/>
              <a:gd name="T7" fmla="*/ 0 h 4500"/>
              <a:gd name="T8" fmla="*/ 0 w 4100"/>
              <a:gd name="T9" fmla="*/ 1175 h 4500"/>
              <a:gd name="T10" fmla="*/ 2651 w 4100"/>
              <a:gd name="T11" fmla="*/ 2250 h 4500"/>
              <a:gd name="T12" fmla="*/ 0 w 4100"/>
              <a:gd name="T13" fmla="*/ 3325 h 4500"/>
              <a:gd name="T14" fmla="*/ 0 w 4100"/>
              <a:gd name="T15" fmla="*/ 4500 h 4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100" h="4500">
                <a:moveTo>
                  <a:pt x="0" y="4500"/>
                </a:moveTo>
                <a:lnTo>
                  <a:pt x="4100" y="2837"/>
                </a:lnTo>
                <a:lnTo>
                  <a:pt x="4100" y="1663"/>
                </a:lnTo>
                <a:lnTo>
                  <a:pt x="0" y="0"/>
                </a:lnTo>
                <a:lnTo>
                  <a:pt x="0" y="1175"/>
                </a:lnTo>
                <a:lnTo>
                  <a:pt x="2651" y="2250"/>
                </a:lnTo>
                <a:lnTo>
                  <a:pt x="0" y="3325"/>
                </a:lnTo>
                <a:lnTo>
                  <a:pt x="0" y="450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04ADF7-CE17-4A46-8A63-A366F9BB14A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6645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4">
            <a:extLst>
              <a:ext uri="{FF2B5EF4-FFF2-40B4-BE49-F238E27FC236}">
                <a16:creationId xmlns:a16="http://schemas.microsoft.com/office/drawing/2014/main" id="{1DC12A70-EB69-034B-A8B3-5A8F76E5FC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1001" y="2182000"/>
            <a:ext cx="3267012" cy="2699330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2400">
                <a:solidFill>
                  <a:schemeClr val="accent1"/>
                </a:solidFill>
                <a:latin typeface="GT Sectra Fine Rg" panose="00000500000000000000" pitchFamily="50" charset="0"/>
              </a:defRPr>
            </a:lvl1pPr>
            <a:lvl2pPr marL="0" indent="0">
              <a:buNone/>
              <a:defRPr sz="1800"/>
            </a:lvl2pPr>
            <a:lvl3pPr marL="228600">
              <a:buFont typeface="Arial" panose="020B0604020202020204" pitchFamily="34" charset="0"/>
              <a:buChar char="•"/>
              <a:defRPr sz="1800"/>
            </a:lvl3pPr>
            <a:lvl4pPr marL="457200">
              <a:buFont typeface="System Font"/>
              <a:buChar char="–"/>
              <a:defRPr sz="1600"/>
            </a:lvl4pPr>
            <a:lvl5pPr marL="685800">
              <a:buFont typeface="Arial" panose="020B0604020202020204" pitchFamily="34" charset="0"/>
              <a:buChar char="•"/>
              <a:defRPr sz="1600"/>
            </a:lvl5pPr>
          </a:lstStyle>
          <a:p>
            <a:pPr lvl="0"/>
            <a:r>
              <a:rPr lang="en-GB" dirty="0"/>
              <a:t>Place subtitle here in GT Sectra Fine </a:t>
            </a:r>
            <a:r>
              <a:rPr lang="en-GB" dirty="0" err="1"/>
              <a:t>Rg</a:t>
            </a:r>
            <a:r>
              <a:rPr lang="en-GB" dirty="0"/>
              <a:t> 24pt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51A5E4-3909-4229-80CB-2E4CA2A5B2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2" y="1371601"/>
            <a:ext cx="3267011" cy="810399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Agenda title</a:t>
            </a:r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257C0C72-781A-F24F-B1F2-0A290409F1F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966971" y="1371600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buNone/>
              <a:defRPr sz="1600"/>
            </a:lvl1pPr>
          </a:lstStyle>
          <a:p>
            <a:pPr lvl="0"/>
            <a:r>
              <a:rPr lang="en-GB" dirty="0"/>
              <a:t>Insert agenda item</a:t>
            </a:r>
            <a:endParaRPr lang="en-US" dirty="0"/>
          </a:p>
        </p:txBody>
      </p:sp>
      <p:sp>
        <p:nvSpPr>
          <p:cNvPr id="57" name="Text Placeholder 17">
            <a:extLst>
              <a:ext uri="{FF2B5EF4-FFF2-40B4-BE49-F238E27FC236}">
                <a16:creationId xmlns:a16="http://schemas.microsoft.com/office/drawing/2014/main" id="{A5D4C4AC-7870-A641-AF65-6F3ECB9DA9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66971" y="1976478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buNone/>
              <a:defRPr sz="1600"/>
            </a:lvl1pPr>
          </a:lstStyle>
          <a:p>
            <a:pPr lvl="0"/>
            <a:r>
              <a:rPr lang="en-GB" dirty="0"/>
              <a:t>Insert agenda item</a:t>
            </a:r>
            <a:endParaRPr lang="en-US" dirty="0"/>
          </a:p>
        </p:txBody>
      </p:sp>
      <p:sp>
        <p:nvSpPr>
          <p:cNvPr id="59" name="Text Placeholder 17">
            <a:extLst>
              <a:ext uri="{FF2B5EF4-FFF2-40B4-BE49-F238E27FC236}">
                <a16:creationId xmlns:a16="http://schemas.microsoft.com/office/drawing/2014/main" id="{9F332AA7-2896-E24E-B21D-90FED54D433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966971" y="2581356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buNone/>
              <a:defRPr sz="1600"/>
            </a:lvl1pPr>
          </a:lstStyle>
          <a:p>
            <a:pPr lvl="0"/>
            <a:r>
              <a:rPr lang="en-GB" dirty="0"/>
              <a:t>Insert agenda item</a:t>
            </a:r>
            <a:endParaRPr lang="en-US" dirty="0"/>
          </a:p>
        </p:txBody>
      </p:sp>
      <p:sp>
        <p:nvSpPr>
          <p:cNvPr id="61" name="Text Placeholder 17">
            <a:extLst>
              <a:ext uri="{FF2B5EF4-FFF2-40B4-BE49-F238E27FC236}">
                <a16:creationId xmlns:a16="http://schemas.microsoft.com/office/drawing/2014/main" id="{25D7BCB2-FC6B-2A46-AC11-482A4F73111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66971" y="3186234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buNone/>
              <a:defRPr sz="1600"/>
            </a:lvl1pPr>
          </a:lstStyle>
          <a:p>
            <a:pPr lvl="0"/>
            <a:r>
              <a:rPr lang="en-GB" dirty="0"/>
              <a:t>Insert agenda item</a:t>
            </a:r>
            <a:endParaRPr lang="en-US" dirty="0"/>
          </a:p>
        </p:txBody>
      </p:sp>
      <p:sp>
        <p:nvSpPr>
          <p:cNvPr id="63" name="Text Placeholder 17">
            <a:extLst>
              <a:ext uri="{FF2B5EF4-FFF2-40B4-BE49-F238E27FC236}">
                <a16:creationId xmlns:a16="http://schemas.microsoft.com/office/drawing/2014/main" id="{FD74906C-72A4-CF4A-A4F6-B28AE864B9B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966971" y="3791112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buNone/>
              <a:defRPr sz="1600"/>
            </a:lvl1pPr>
          </a:lstStyle>
          <a:p>
            <a:pPr lvl="0"/>
            <a:r>
              <a:rPr lang="en-GB" dirty="0"/>
              <a:t>Insert agenda item</a:t>
            </a:r>
            <a:endParaRPr lang="en-US" dirty="0"/>
          </a:p>
        </p:txBody>
      </p:sp>
      <p:sp>
        <p:nvSpPr>
          <p:cNvPr id="65" name="Text Placeholder 17">
            <a:extLst>
              <a:ext uri="{FF2B5EF4-FFF2-40B4-BE49-F238E27FC236}">
                <a16:creationId xmlns:a16="http://schemas.microsoft.com/office/drawing/2014/main" id="{F28AA3EC-0083-2742-A4D0-0B32569FD76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966971" y="4395990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buNone/>
              <a:defRPr sz="1600"/>
            </a:lvl1pPr>
          </a:lstStyle>
          <a:p>
            <a:pPr lvl="0"/>
            <a:r>
              <a:rPr lang="en-GB" dirty="0"/>
              <a:t>Insert agenda item</a:t>
            </a:r>
            <a:endParaRPr lang="en-US" dirty="0"/>
          </a:p>
        </p:txBody>
      </p:sp>
      <p:sp>
        <p:nvSpPr>
          <p:cNvPr id="67" name="Text Placeholder 17">
            <a:extLst>
              <a:ext uri="{FF2B5EF4-FFF2-40B4-BE49-F238E27FC236}">
                <a16:creationId xmlns:a16="http://schemas.microsoft.com/office/drawing/2014/main" id="{D46DA866-B19E-684E-8A23-EEA29548784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966971" y="5000868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buNone/>
              <a:defRPr sz="1600"/>
            </a:lvl1pPr>
          </a:lstStyle>
          <a:p>
            <a:pPr lvl="0"/>
            <a:r>
              <a:rPr lang="en-GB" dirty="0"/>
              <a:t>Insert agenda item</a:t>
            </a:r>
            <a:endParaRPr lang="en-US" dirty="0"/>
          </a:p>
        </p:txBody>
      </p:sp>
      <p:sp>
        <p:nvSpPr>
          <p:cNvPr id="69" name="Text Placeholder 17">
            <a:extLst>
              <a:ext uri="{FF2B5EF4-FFF2-40B4-BE49-F238E27FC236}">
                <a16:creationId xmlns:a16="http://schemas.microsoft.com/office/drawing/2014/main" id="{A4A135E2-DF01-5543-BA57-DFBCCC446A3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966971" y="5605747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buNone/>
              <a:defRPr sz="1600"/>
            </a:lvl1pPr>
          </a:lstStyle>
          <a:p>
            <a:pPr lvl="0"/>
            <a:r>
              <a:rPr lang="en-GB" dirty="0"/>
              <a:t>Insert agenda item</a:t>
            </a:r>
            <a:endParaRPr lang="en-US" dirty="0"/>
          </a:p>
        </p:txBody>
      </p:sp>
      <p:sp>
        <p:nvSpPr>
          <p:cNvPr id="29" name="Text Placeholder 17">
            <a:extLst>
              <a:ext uri="{FF2B5EF4-FFF2-40B4-BE49-F238E27FC236}">
                <a16:creationId xmlns:a16="http://schemas.microsoft.com/office/drawing/2014/main" id="{2F4C171E-3D12-FC48-87BB-B5005B4EE33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426242" y="1371600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  <a:latin typeface="+mj-lt"/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30" name="Text Placeholder 17">
            <a:extLst>
              <a:ext uri="{FF2B5EF4-FFF2-40B4-BE49-F238E27FC236}">
                <a16:creationId xmlns:a16="http://schemas.microsoft.com/office/drawing/2014/main" id="{E8AE9E02-9423-4748-8AD7-2BBB3B94A79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426242" y="1976478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  <a:latin typeface="+mj-lt"/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31" name="Text Placeholder 17">
            <a:extLst>
              <a:ext uri="{FF2B5EF4-FFF2-40B4-BE49-F238E27FC236}">
                <a16:creationId xmlns:a16="http://schemas.microsoft.com/office/drawing/2014/main" id="{7C692F47-FBF4-5842-A0CA-4B8B48DE463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426242" y="2581356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  <a:latin typeface="+mj-lt"/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32" name="Text Placeholder 17">
            <a:extLst>
              <a:ext uri="{FF2B5EF4-FFF2-40B4-BE49-F238E27FC236}">
                <a16:creationId xmlns:a16="http://schemas.microsoft.com/office/drawing/2014/main" id="{BDE48124-A481-074B-9AD4-22EC49D172D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426242" y="3186234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  <a:latin typeface="+mj-lt"/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33" name="Text Placeholder 17">
            <a:extLst>
              <a:ext uri="{FF2B5EF4-FFF2-40B4-BE49-F238E27FC236}">
                <a16:creationId xmlns:a16="http://schemas.microsoft.com/office/drawing/2014/main" id="{98E2B4B4-ED02-4945-B581-1A8D48D031A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426242" y="3791112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  <a:latin typeface="+mj-lt"/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34" name="Text Placeholder 17">
            <a:extLst>
              <a:ext uri="{FF2B5EF4-FFF2-40B4-BE49-F238E27FC236}">
                <a16:creationId xmlns:a16="http://schemas.microsoft.com/office/drawing/2014/main" id="{B70B7DFE-5DE8-0F42-BF3C-DA43110C0D0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426242" y="4395990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  <a:latin typeface="+mj-lt"/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35" name="Text Placeholder 17">
            <a:extLst>
              <a:ext uri="{FF2B5EF4-FFF2-40B4-BE49-F238E27FC236}">
                <a16:creationId xmlns:a16="http://schemas.microsoft.com/office/drawing/2014/main" id="{D63FCDAD-F7F9-774F-8EC9-A0777820ED0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426242" y="5000868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  <a:latin typeface="+mj-lt"/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36" name="Text Placeholder 17">
            <a:extLst>
              <a:ext uri="{FF2B5EF4-FFF2-40B4-BE49-F238E27FC236}">
                <a16:creationId xmlns:a16="http://schemas.microsoft.com/office/drawing/2014/main" id="{AE66CCF5-C5F4-5645-A851-E4A7D572FDA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426242" y="5605747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  <a:latin typeface="+mj-lt"/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72EABDE-2DC7-B441-8D65-EC926DD10B85}"/>
              </a:ext>
            </a:extLst>
          </p:cNvPr>
          <p:cNvCxnSpPr/>
          <p:nvPr userDrawn="1"/>
        </p:nvCxnSpPr>
        <p:spPr>
          <a:xfrm>
            <a:off x="4045241" y="1371600"/>
            <a:ext cx="0" cy="4719487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 Placeholder 17">
            <a:extLst>
              <a:ext uri="{FF2B5EF4-FFF2-40B4-BE49-F238E27FC236}">
                <a16:creationId xmlns:a16="http://schemas.microsoft.com/office/drawing/2014/main" id="{C10680BC-1106-B24D-A63E-02912A27325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857959" y="1371600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buNone/>
              <a:defRPr sz="1600"/>
            </a:lvl1pPr>
          </a:lstStyle>
          <a:p>
            <a:pPr lvl="0"/>
            <a:r>
              <a:rPr lang="en-GB" dirty="0"/>
              <a:t>Insert agenda item</a:t>
            </a:r>
            <a:endParaRPr lang="en-US" dirty="0"/>
          </a:p>
        </p:txBody>
      </p:sp>
      <p:sp>
        <p:nvSpPr>
          <p:cNvPr id="87" name="Text Placeholder 17">
            <a:extLst>
              <a:ext uri="{FF2B5EF4-FFF2-40B4-BE49-F238E27FC236}">
                <a16:creationId xmlns:a16="http://schemas.microsoft.com/office/drawing/2014/main" id="{194D437D-E8B7-694E-B60A-5A3D6E811713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857959" y="1976478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buNone/>
              <a:defRPr sz="1600"/>
            </a:lvl1pPr>
          </a:lstStyle>
          <a:p>
            <a:pPr lvl="0"/>
            <a:r>
              <a:rPr lang="en-GB" dirty="0"/>
              <a:t>Insert agenda item</a:t>
            </a:r>
            <a:endParaRPr lang="en-US" dirty="0"/>
          </a:p>
        </p:txBody>
      </p:sp>
      <p:sp>
        <p:nvSpPr>
          <p:cNvPr id="88" name="Text Placeholder 17">
            <a:extLst>
              <a:ext uri="{FF2B5EF4-FFF2-40B4-BE49-F238E27FC236}">
                <a16:creationId xmlns:a16="http://schemas.microsoft.com/office/drawing/2014/main" id="{D743CFF4-B173-B648-86A6-5021F5FB8C0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857959" y="2581356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buNone/>
              <a:defRPr sz="1600"/>
            </a:lvl1pPr>
          </a:lstStyle>
          <a:p>
            <a:pPr lvl="0"/>
            <a:r>
              <a:rPr lang="en-GB" dirty="0"/>
              <a:t>Insert agenda item</a:t>
            </a:r>
            <a:endParaRPr lang="en-US" dirty="0"/>
          </a:p>
        </p:txBody>
      </p:sp>
      <p:sp>
        <p:nvSpPr>
          <p:cNvPr id="89" name="Text Placeholder 17">
            <a:extLst>
              <a:ext uri="{FF2B5EF4-FFF2-40B4-BE49-F238E27FC236}">
                <a16:creationId xmlns:a16="http://schemas.microsoft.com/office/drawing/2014/main" id="{67B9EDF9-023B-A84C-B540-ABBA3E3BA5C0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857959" y="3186234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buNone/>
              <a:defRPr sz="1600"/>
            </a:lvl1pPr>
          </a:lstStyle>
          <a:p>
            <a:pPr lvl="0"/>
            <a:r>
              <a:rPr lang="en-GB" dirty="0"/>
              <a:t>Insert agenda item</a:t>
            </a:r>
            <a:endParaRPr lang="en-US" dirty="0"/>
          </a:p>
        </p:txBody>
      </p:sp>
      <p:sp>
        <p:nvSpPr>
          <p:cNvPr id="90" name="Text Placeholder 17">
            <a:extLst>
              <a:ext uri="{FF2B5EF4-FFF2-40B4-BE49-F238E27FC236}">
                <a16:creationId xmlns:a16="http://schemas.microsoft.com/office/drawing/2014/main" id="{EA82EDEB-3F03-7A48-BC36-8C7437083F46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857959" y="3791112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buNone/>
              <a:defRPr sz="1600"/>
            </a:lvl1pPr>
          </a:lstStyle>
          <a:p>
            <a:pPr lvl="0"/>
            <a:r>
              <a:rPr lang="en-GB" dirty="0"/>
              <a:t>Insert agenda item</a:t>
            </a:r>
            <a:endParaRPr lang="en-US" dirty="0"/>
          </a:p>
        </p:txBody>
      </p:sp>
      <p:sp>
        <p:nvSpPr>
          <p:cNvPr id="91" name="Text Placeholder 17">
            <a:extLst>
              <a:ext uri="{FF2B5EF4-FFF2-40B4-BE49-F238E27FC236}">
                <a16:creationId xmlns:a16="http://schemas.microsoft.com/office/drawing/2014/main" id="{8D7A3AD2-4413-D941-B944-D1D235AC6689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857959" y="4395990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buNone/>
              <a:defRPr sz="1600"/>
            </a:lvl1pPr>
          </a:lstStyle>
          <a:p>
            <a:pPr lvl="0"/>
            <a:r>
              <a:rPr lang="en-GB" dirty="0"/>
              <a:t>Insert agenda item</a:t>
            </a:r>
            <a:endParaRPr lang="en-US" dirty="0"/>
          </a:p>
        </p:txBody>
      </p:sp>
      <p:sp>
        <p:nvSpPr>
          <p:cNvPr id="92" name="Text Placeholder 17">
            <a:extLst>
              <a:ext uri="{FF2B5EF4-FFF2-40B4-BE49-F238E27FC236}">
                <a16:creationId xmlns:a16="http://schemas.microsoft.com/office/drawing/2014/main" id="{F5014509-24B5-6040-8686-31A95601E0B3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857959" y="5000868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buNone/>
              <a:defRPr sz="1600"/>
            </a:lvl1pPr>
          </a:lstStyle>
          <a:p>
            <a:pPr lvl="0"/>
            <a:r>
              <a:rPr lang="en-GB" dirty="0"/>
              <a:t>Insert agenda item</a:t>
            </a:r>
            <a:endParaRPr lang="en-US" dirty="0"/>
          </a:p>
        </p:txBody>
      </p:sp>
      <p:sp>
        <p:nvSpPr>
          <p:cNvPr id="93" name="Text Placeholder 17">
            <a:extLst>
              <a:ext uri="{FF2B5EF4-FFF2-40B4-BE49-F238E27FC236}">
                <a16:creationId xmlns:a16="http://schemas.microsoft.com/office/drawing/2014/main" id="{02B9D5CB-DA36-724C-A996-6331344816A3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857959" y="5605747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buNone/>
              <a:defRPr sz="1600"/>
            </a:lvl1pPr>
          </a:lstStyle>
          <a:p>
            <a:pPr lvl="0"/>
            <a:r>
              <a:rPr lang="en-GB" dirty="0"/>
              <a:t>Insert agenda item</a:t>
            </a:r>
            <a:endParaRPr lang="en-US" dirty="0"/>
          </a:p>
        </p:txBody>
      </p:sp>
      <p:sp>
        <p:nvSpPr>
          <p:cNvPr id="94" name="Text Placeholder 17">
            <a:extLst>
              <a:ext uri="{FF2B5EF4-FFF2-40B4-BE49-F238E27FC236}">
                <a16:creationId xmlns:a16="http://schemas.microsoft.com/office/drawing/2014/main" id="{ED51288A-4DF8-0D4F-8BBC-90AE60B6617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317230" y="1371600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  <a:latin typeface="+mj-lt"/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95" name="Text Placeholder 17">
            <a:extLst>
              <a:ext uri="{FF2B5EF4-FFF2-40B4-BE49-F238E27FC236}">
                <a16:creationId xmlns:a16="http://schemas.microsoft.com/office/drawing/2014/main" id="{B55123CE-2705-2A4C-88D5-5BEECF04606C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317230" y="1976478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  <a:latin typeface="+mj-lt"/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96" name="Text Placeholder 17">
            <a:extLst>
              <a:ext uri="{FF2B5EF4-FFF2-40B4-BE49-F238E27FC236}">
                <a16:creationId xmlns:a16="http://schemas.microsoft.com/office/drawing/2014/main" id="{95340386-A048-C64F-B858-E874FB9006DC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317230" y="2581356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  <a:latin typeface="+mj-lt"/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97" name="Text Placeholder 17">
            <a:extLst>
              <a:ext uri="{FF2B5EF4-FFF2-40B4-BE49-F238E27FC236}">
                <a16:creationId xmlns:a16="http://schemas.microsoft.com/office/drawing/2014/main" id="{389D3522-38D0-6A46-B023-28998ECDD0FA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17230" y="3186234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  <a:latin typeface="+mj-lt"/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98" name="Text Placeholder 17">
            <a:extLst>
              <a:ext uri="{FF2B5EF4-FFF2-40B4-BE49-F238E27FC236}">
                <a16:creationId xmlns:a16="http://schemas.microsoft.com/office/drawing/2014/main" id="{DFF1DA35-A5DD-8E48-B33F-D2FC79AD9AF0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17230" y="3791112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  <a:latin typeface="+mj-lt"/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99" name="Text Placeholder 17">
            <a:extLst>
              <a:ext uri="{FF2B5EF4-FFF2-40B4-BE49-F238E27FC236}">
                <a16:creationId xmlns:a16="http://schemas.microsoft.com/office/drawing/2014/main" id="{2DD1FA43-908E-6A4A-8D78-19F781C138B2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317230" y="4395990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  <a:latin typeface="+mj-lt"/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100" name="Text Placeholder 17">
            <a:extLst>
              <a:ext uri="{FF2B5EF4-FFF2-40B4-BE49-F238E27FC236}">
                <a16:creationId xmlns:a16="http://schemas.microsoft.com/office/drawing/2014/main" id="{B42DF6FB-CEA5-344B-B42D-A5B8AF0712F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317230" y="5000868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  <a:latin typeface="+mj-lt"/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101" name="Text Placeholder 17">
            <a:extLst>
              <a:ext uri="{FF2B5EF4-FFF2-40B4-BE49-F238E27FC236}">
                <a16:creationId xmlns:a16="http://schemas.microsoft.com/office/drawing/2014/main" id="{DD7618EA-1B4E-9D4F-BE9D-ED39BC26377B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317230" y="5605747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  <a:latin typeface="+mj-lt"/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C1BE3C-F523-44EE-B6D4-7175CE08E157}"/>
              </a:ext>
            </a:extLst>
          </p:cNvPr>
          <p:cNvSpPr>
            <a:spLocks noGrp="1"/>
          </p:cNvSpPr>
          <p:nvPr>
            <p:ph type="ftr" sz="quarter" idx="56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2021 Accenture. All rights reserved.</a:t>
            </a:r>
            <a:endParaRPr lang="en-GB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796CD18-ADDA-4A64-BDD0-F5A8D01FDD49}"/>
              </a:ext>
            </a:extLst>
          </p:cNvPr>
          <p:cNvSpPr>
            <a:spLocks noGrp="1"/>
          </p:cNvSpPr>
          <p:nvPr>
            <p:ph type="sldNum" sz="quarter" idx="57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417333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Headline and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C6DB689C-7DB3-4046-A1BF-E63F8EF784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9906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 dirty="0"/>
              <a:t>Place headline here (36pt, min 30pt)</a:t>
            </a:r>
            <a:endParaRPr lang="en-US" dirty="0"/>
          </a:p>
        </p:txBody>
      </p:sp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87C97B1E-CB9E-4CBC-A6F1-1D4F2E4ECB3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81001" y="1371600"/>
            <a:ext cx="11430000" cy="4940300"/>
          </a:xfrm>
        </p:spPr>
        <p:txBody>
          <a:bodyPr/>
          <a:lstStyle>
            <a:lvl1pPr marL="228600" indent="-228600">
              <a:buFont typeface="Arial" panose="020B0604020202020204" pitchFamily="34" charset="0"/>
              <a:buChar char="•"/>
              <a:defRPr/>
            </a:lvl1pPr>
            <a:lvl2pPr marL="457200">
              <a:defRPr/>
            </a:lvl2pPr>
            <a:lvl3pPr marL="685800">
              <a:defRPr/>
            </a:lvl3pPr>
            <a:lvl4pPr marL="914400">
              <a:defRPr/>
            </a:lvl4pPr>
            <a:lvl5pPr marL="1143000">
              <a:defRPr/>
            </a:lvl5pPr>
          </a:lstStyle>
          <a:p>
            <a:pPr lvl="0"/>
            <a:r>
              <a:rPr lang="en-US" dirty="0"/>
              <a:t>Place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E4E1CDE7-C850-4F14-8D26-8BD1EE3D6D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2021 Accenture. All rights reserved.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2BEF25E-6F09-4B47-806E-462D7622D10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394588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ng Headline and 1 Column Dark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6D4EA4B-84F0-4EB3-B6B4-6EAB903D2C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9906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 dirty="0"/>
              <a:t>Place headline here (36pt, min 30pt)</a:t>
            </a:r>
            <a:endParaRPr lang="en-US" dirty="0"/>
          </a:p>
        </p:txBody>
      </p:sp>
      <p:sp>
        <p:nvSpPr>
          <p:cNvPr id="5" name="Content Placeholder 7">
            <a:extLst>
              <a:ext uri="{FF2B5EF4-FFF2-40B4-BE49-F238E27FC236}">
                <a16:creationId xmlns:a16="http://schemas.microsoft.com/office/drawing/2014/main" id="{6DFCE48E-1DF3-48D6-BD43-BA3B9CE95A05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81001" y="1371601"/>
            <a:ext cx="11430000" cy="4940300"/>
          </a:xfrm>
        </p:spPr>
        <p:txBody>
          <a:bodyPr/>
          <a:lstStyle/>
          <a:p>
            <a:pPr lvl="0"/>
            <a:r>
              <a:rPr lang="en-US" dirty="0"/>
              <a:t>Place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3646097A-7916-4EBE-A526-09FCBD84F6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2021 Accenture. All rights reserved.</a:t>
            </a:r>
            <a:endParaRPr lang="en-GB" dirty="0"/>
          </a:p>
        </p:txBody>
      </p:sp>
      <p:sp>
        <p:nvSpPr>
          <p:cNvPr id="11" name="GTS_WH" descr="Accenture Greater Than symbol in white">
            <a:extLst>
              <a:ext uri="{FF2B5EF4-FFF2-40B4-BE49-F238E27FC236}">
                <a16:creationId xmlns:a16="http://schemas.microsoft.com/office/drawing/2014/main" id="{5EFDEB3F-4743-43EA-A121-ED3CB6054C7F}"/>
              </a:ext>
            </a:extLst>
          </p:cNvPr>
          <p:cNvSpPr>
            <a:spLocks noChangeAspect="1"/>
          </p:cNvSpPr>
          <p:nvPr userDrawn="1"/>
        </p:nvSpPr>
        <p:spPr bwMode="black">
          <a:xfrm>
            <a:off x="381468" y="6483676"/>
            <a:ext cx="183295" cy="201168"/>
          </a:xfrm>
          <a:custGeom>
            <a:avLst/>
            <a:gdLst>
              <a:gd name="T0" fmla="*/ 0 w 4100"/>
              <a:gd name="T1" fmla="*/ 4500 h 4500"/>
              <a:gd name="T2" fmla="*/ 4100 w 4100"/>
              <a:gd name="T3" fmla="*/ 2837 h 4500"/>
              <a:gd name="T4" fmla="*/ 4100 w 4100"/>
              <a:gd name="T5" fmla="*/ 1663 h 4500"/>
              <a:gd name="T6" fmla="*/ 0 w 4100"/>
              <a:gd name="T7" fmla="*/ 0 h 4500"/>
              <a:gd name="T8" fmla="*/ 0 w 4100"/>
              <a:gd name="T9" fmla="*/ 1175 h 4500"/>
              <a:gd name="T10" fmla="*/ 2651 w 4100"/>
              <a:gd name="T11" fmla="*/ 2250 h 4500"/>
              <a:gd name="T12" fmla="*/ 0 w 4100"/>
              <a:gd name="T13" fmla="*/ 3325 h 4500"/>
              <a:gd name="T14" fmla="*/ 0 w 4100"/>
              <a:gd name="T15" fmla="*/ 4500 h 4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100" h="4500">
                <a:moveTo>
                  <a:pt x="0" y="4500"/>
                </a:moveTo>
                <a:lnTo>
                  <a:pt x="4100" y="2837"/>
                </a:lnTo>
                <a:lnTo>
                  <a:pt x="4100" y="1663"/>
                </a:lnTo>
                <a:lnTo>
                  <a:pt x="0" y="0"/>
                </a:lnTo>
                <a:lnTo>
                  <a:pt x="0" y="1175"/>
                </a:lnTo>
                <a:lnTo>
                  <a:pt x="2651" y="2250"/>
                </a:lnTo>
                <a:lnTo>
                  <a:pt x="0" y="3325"/>
                </a:lnTo>
                <a:lnTo>
                  <a:pt x="0" y="450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AE8CB08-3B2A-44E5-8975-B69F3969CD4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44883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Headline-subtitle and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EC595-3BDB-489C-AB5C-4C48BF9B07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8001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 dirty="0"/>
              <a:t>Place headline here (36pt, min 30pt)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A49B96C-8E74-4C8B-BDE4-9B82801CA0EE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81001" y="1949194"/>
            <a:ext cx="11430000" cy="4362706"/>
          </a:xfrm>
        </p:spPr>
        <p:txBody>
          <a:bodyPr/>
          <a:lstStyle/>
          <a:p>
            <a:pPr lvl="0"/>
            <a:r>
              <a:rPr lang="en-US" dirty="0"/>
              <a:t>Place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385C65-6BFC-4F61-A214-71B69537BB4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1000" y="1234440"/>
            <a:ext cx="11430000" cy="384048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T Sectra Fine Rg" panose="00000500000000000000" pitchFamily="50" charset="0"/>
              </a:defRPr>
            </a:lvl1pPr>
          </a:lstStyle>
          <a:p>
            <a:pPr lvl="0"/>
            <a:r>
              <a:rPr lang="en-GB" dirty="0"/>
              <a:t>Place subtitle here in GT Sectra Fine </a:t>
            </a:r>
            <a:r>
              <a:rPr lang="en-GB" dirty="0" err="1"/>
              <a:t>Rg</a:t>
            </a:r>
            <a:r>
              <a:rPr lang="en-GB" dirty="0"/>
              <a:t> 20pt</a:t>
            </a:r>
            <a:endParaRPr lang="en-US" dirty="0"/>
          </a:p>
        </p:txBody>
      </p:sp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06E1154F-E5DD-468F-85D1-17FC4F4386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2021 Accenture. All rights reserved.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5699EEA-1839-42AE-A096-1905CABA2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22707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31">
          <p15:clr>
            <a:srgbClr val="547EBF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s 2 - Headline + GT Sectr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4">
            <a:extLst>
              <a:ext uri="{FF2B5EF4-FFF2-40B4-BE49-F238E27FC236}">
                <a16:creationId xmlns:a16="http://schemas.microsoft.com/office/drawing/2014/main" id="{1DC12A70-EB69-034B-A8B3-5A8F76E5FC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1000" y="3004457"/>
            <a:ext cx="5524500" cy="2865991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2400">
                <a:solidFill>
                  <a:schemeClr val="accent1"/>
                </a:solidFill>
                <a:latin typeface="GT Sectra Fine Rg" panose="00000500000000000000" pitchFamily="50" charset="0"/>
              </a:defRPr>
            </a:lvl1pPr>
            <a:lvl2pPr marL="228600" indent="-228600">
              <a:buFont typeface="Arial" panose="020B0604020202020204" pitchFamily="34" charset="0"/>
              <a:buChar char="•"/>
              <a:defRPr sz="1800"/>
            </a:lvl2pPr>
            <a:lvl3pPr marL="457200">
              <a:buFont typeface="Arial" panose="020B0503030202060203" pitchFamily="34" charset="0"/>
              <a:buChar char="–"/>
              <a:defRPr sz="1800"/>
            </a:lvl3pPr>
            <a:lvl4pPr marL="685800">
              <a:buFont typeface="Arial" panose="020B0604020202020204" pitchFamily="34" charset="0"/>
              <a:buChar char="•"/>
              <a:defRPr sz="1600"/>
            </a:lvl4pPr>
            <a:lvl5pPr marL="914400">
              <a:buFont typeface="Arial" panose="020B0503030202060203" pitchFamily="34" charset="0"/>
              <a:buChar char="–"/>
              <a:defRPr sz="1600"/>
            </a:lvl5pPr>
          </a:lstStyle>
          <a:p>
            <a:pPr lvl="0"/>
            <a:r>
              <a:rPr lang="en-US" dirty="0"/>
              <a:t>Place sub-headline </a:t>
            </a:r>
            <a:r>
              <a:rPr lang="en-GB" dirty="0"/>
              <a:t>here in GT Sectra Fine </a:t>
            </a:r>
            <a:r>
              <a:rPr lang="en-GB" dirty="0" err="1"/>
              <a:t>Rg</a:t>
            </a:r>
            <a:r>
              <a:rPr lang="en-GB" dirty="0"/>
              <a:t> 24pt</a:t>
            </a:r>
            <a:r>
              <a:rPr lang="en-US" dirty="0"/>
              <a:t>, indent for other levels</a:t>
            </a:r>
          </a:p>
          <a:p>
            <a:pPr lvl="1"/>
            <a:r>
              <a:rPr lang="en-US" dirty="0"/>
              <a:t>Second level 18pt</a:t>
            </a:r>
          </a:p>
          <a:p>
            <a:pPr lvl="2"/>
            <a:r>
              <a:rPr lang="en-US" dirty="0"/>
              <a:t>Third level bullet 18pt</a:t>
            </a:r>
          </a:p>
          <a:p>
            <a:pPr lvl="3"/>
            <a:r>
              <a:rPr lang="en-US" dirty="0"/>
              <a:t>Fourth level bullet 16pt</a:t>
            </a:r>
          </a:p>
          <a:p>
            <a:pPr lvl="4"/>
            <a:r>
              <a:rPr lang="en-US" dirty="0"/>
              <a:t>Fifth level bullet 16pt</a:t>
            </a:r>
          </a:p>
        </p:txBody>
      </p:sp>
      <p:sp>
        <p:nvSpPr>
          <p:cNvPr id="6" name="Content Placeholder 7">
            <a:extLst>
              <a:ext uri="{FF2B5EF4-FFF2-40B4-BE49-F238E27FC236}">
                <a16:creationId xmlns:a16="http://schemas.microsoft.com/office/drawing/2014/main" id="{CC1513EB-EC9B-9B42-BA12-BC659505A768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286499" y="1371601"/>
            <a:ext cx="5524500" cy="450242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Place text here 20pt</a:t>
            </a:r>
          </a:p>
          <a:p>
            <a:pPr lvl="1"/>
            <a:r>
              <a:rPr lang="en-US" dirty="0"/>
              <a:t>Second level 20pt</a:t>
            </a:r>
          </a:p>
          <a:p>
            <a:pPr lvl="2"/>
            <a:r>
              <a:rPr lang="en-US" dirty="0"/>
              <a:t>Third level 20pt</a:t>
            </a:r>
          </a:p>
          <a:p>
            <a:pPr lvl="3"/>
            <a:r>
              <a:rPr lang="en-US" dirty="0"/>
              <a:t>Fourth level 18pt</a:t>
            </a:r>
          </a:p>
          <a:p>
            <a:pPr lvl="4"/>
            <a:r>
              <a:rPr lang="en-US" dirty="0"/>
              <a:t>Fifth level 18pt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51A5E4-3909-4229-80CB-2E4CA2A5B2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1" y="1371601"/>
            <a:ext cx="5524499" cy="1632856"/>
          </a:xfrm>
        </p:spPr>
        <p:txBody>
          <a:bodyPr/>
          <a:lstStyle/>
          <a:p>
            <a:r>
              <a:rPr lang="en-GB" dirty="0"/>
              <a:t>Place headline here (36pt, min 30pt)</a:t>
            </a:r>
            <a:endParaRPr lang="en-US" dirty="0"/>
          </a:p>
        </p:txBody>
      </p:sp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0A51E00B-3AD2-4131-A1AF-2681835517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2021 Accenture. All rights reserved.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B5BAA4F-3169-4083-866F-71669DE395C8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79689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20">
          <p15:clr>
            <a:srgbClr val="C35EA4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Headline and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1A5E4-3909-4229-80CB-2E4CA2A5B2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1" y="380999"/>
            <a:ext cx="11429999" cy="987552"/>
          </a:xfrm>
        </p:spPr>
        <p:txBody>
          <a:bodyPr/>
          <a:lstStyle/>
          <a:p>
            <a:r>
              <a:rPr lang="en-GB" dirty="0"/>
              <a:t>Place headline here (36pt, min 30pt)</a:t>
            </a:r>
            <a:endParaRPr lang="en-US" dirty="0"/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F42700C7-7F8C-8142-B39A-C4519A48B90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80999" y="1371600"/>
            <a:ext cx="5524499" cy="4937760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sz="1200"/>
            </a:lvl6pPr>
          </a:lstStyle>
          <a:p>
            <a:pPr lvl="0"/>
            <a:r>
              <a:rPr lang="en-US" dirty="0"/>
              <a:t>Place text here 18pt</a:t>
            </a:r>
          </a:p>
          <a:p>
            <a:pPr lvl="1"/>
            <a:r>
              <a:rPr lang="en-US" dirty="0"/>
              <a:t>Second level 18pt</a:t>
            </a:r>
          </a:p>
          <a:p>
            <a:pPr lvl="2"/>
            <a:r>
              <a:rPr lang="en-US" dirty="0"/>
              <a:t>Third level 18pt</a:t>
            </a:r>
          </a:p>
          <a:p>
            <a:pPr lvl="3"/>
            <a:r>
              <a:rPr lang="en-US" dirty="0"/>
              <a:t>Fourth level 16pt</a:t>
            </a:r>
          </a:p>
          <a:p>
            <a:pPr lvl="4"/>
            <a:r>
              <a:rPr lang="en-US" dirty="0"/>
              <a:t>Fifth level 16pt</a:t>
            </a:r>
          </a:p>
          <a:p>
            <a:pPr lvl="5"/>
            <a:r>
              <a:rPr lang="en-US" dirty="0"/>
              <a:t>Sixth level 12pt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B1D4973F-C5A4-0C42-BA05-26E23A1AE857}"/>
              </a:ext>
            </a:extLst>
          </p:cNvPr>
          <p:cNvSpPr>
            <a:spLocks noGrp="1"/>
          </p:cNvSpPr>
          <p:nvPr>
            <p:ph sz="half" idx="18" hasCustomPrompt="1"/>
          </p:nvPr>
        </p:nvSpPr>
        <p:spPr>
          <a:xfrm>
            <a:off x="6286500" y="1371600"/>
            <a:ext cx="5524499" cy="4937760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sz="1200"/>
            </a:lvl6pPr>
          </a:lstStyle>
          <a:p>
            <a:pPr lvl="0"/>
            <a:r>
              <a:rPr lang="en-US" dirty="0"/>
              <a:t>Place text here 18pt</a:t>
            </a:r>
          </a:p>
          <a:p>
            <a:pPr lvl="1"/>
            <a:r>
              <a:rPr lang="en-US" dirty="0"/>
              <a:t>Second level 18pt</a:t>
            </a:r>
          </a:p>
          <a:p>
            <a:pPr lvl="2"/>
            <a:r>
              <a:rPr lang="en-US" dirty="0"/>
              <a:t>Third level 18pt</a:t>
            </a:r>
          </a:p>
          <a:p>
            <a:pPr lvl="3"/>
            <a:r>
              <a:rPr lang="en-US" dirty="0"/>
              <a:t>Fourth level 16pt</a:t>
            </a:r>
          </a:p>
          <a:p>
            <a:pPr lvl="4"/>
            <a:r>
              <a:rPr lang="en-US" dirty="0"/>
              <a:t>Fifth level 16pt</a:t>
            </a:r>
          </a:p>
          <a:p>
            <a:pPr lvl="5"/>
            <a:r>
              <a:rPr lang="en-US" dirty="0"/>
              <a:t>Sixth level 12pt</a:t>
            </a:r>
          </a:p>
        </p:txBody>
      </p:sp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DF77ADC1-6931-47B6-AF28-D1C74D5BB4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2021 Accenture. All rights reserved.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BB8772-B000-40EC-8AE7-3AA41499E64B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74179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Headline-subtitle and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1A5E4-3909-4229-80CB-2E4CA2A5B2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1" y="380999"/>
            <a:ext cx="11429999" cy="798830"/>
          </a:xfrm>
        </p:spPr>
        <p:txBody>
          <a:bodyPr/>
          <a:lstStyle/>
          <a:p>
            <a:r>
              <a:rPr lang="en-GB" dirty="0"/>
              <a:t>Place headline here (36pt, min 30pt)</a:t>
            </a:r>
            <a:endParaRPr lang="en-US" dirty="0"/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F42700C7-7F8C-8142-B39A-C4519A48B90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80999" y="1947672"/>
            <a:ext cx="5524499" cy="4361688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sz="1200"/>
            </a:lvl6pPr>
          </a:lstStyle>
          <a:p>
            <a:pPr lvl="0"/>
            <a:r>
              <a:rPr lang="en-US" dirty="0"/>
              <a:t>Place text here 18pt</a:t>
            </a:r>
          </a:p>
          <a:p>
            <a:pPr lvl="1"/>
            <a:r>
              <a:rPr lang="en-US" dirty="0"/>
              <a:t>Second level 18pt</a:t>
            </a:r>
          </a:p>
          <a:p>
            <a:pPr lvl="2"/>
            <a:r>
              <a:rPr lang="en-US" dirty="0"/>
              <a:t>Third level 18pt</a:t>
            </a:r>
          </a:p>
          <a:p>
            <a:pPr lvl="3"/>
            <a:r>
              <a:rPr lang="en-US" dirty="0"/>
              <a:t>Fourth level 16pt</a:t>
            </a:r>
          </a:p>
          <a:p>
            <a:pPr lvl="4"/>
            <a:r>
              <a:rPr lang="en-US" dirty="0"/>
              <a:t>Fifth level 16pt</a:t>
            </a:r>
          </a:p>
          <a:p>
            <a:pPr lvl="5"/>
            <a:r>
              <a:rPr lang="en-US" dirty="0"/>
              <a:t>Sixth level 12pt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B1D4973F-C5A4-0C42-BA05-26E23A1AE857}"/>
              </a:ext>
            </a:extLst>
          </p:cNvPr>
          <p:cNvSpPr>
            <a:spLocks noGrp="1"/>
          </p:cNvSpPr>
          <p:nvPr>
            <p:ph sz="half" idx="18" hasCustomPrompt="1"/>
          </p:nvPr>
        </p:nvSpPr>
        <p:spPr>
          <a:xfrm>
            <a:off x="6286500" y="1947672"/>
            <a:ext cx="5524499" cy="4361688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sz="1200"/>
            </a:lvl6pPr>
          </a:lstStyle>
          <a:p>
            <a:pPr lvl="0"/>
            <a:r>
              <a:rPr lang="en-US" dirty="0"/>
              <a:t>Place text here 18pt</a:t>
            </a:r>
          </a:p>
          <a:p>
            <a:pPr lvl="1"/>
            <a:r>
              <a:rPr lang="en-US" dirty="0"/>
              <a:t>Second level 18pt</a:t>
            </a:r>
          </a:p>
          <a:p>
            <a:pPr lvl="2"/>
            <a:r>
              <a:rPr lang="en-US" dirty="0"/>
              <a:t>Third level 18pt</a:t>
            </a:r>
          </a:p>
          <a:p>
            <a:pPr lvl="3"/>
            <a:r>
              <a:rPr lang="en-US" dirty="0"/>
              <a:t>Fourth level 16pt</a:t>
            </a:r>
          </a:p>
          <a:p>
            <a:pPr lvl="4"/>
            <a:r>
              <a:rPr lang="en-US" dirty="0"/>
              <a:t>Fifth level 16pt</a:t>
            </a:r>
          </a:p>
          <a:p>
            <a:pPr lvl="5"/>
            <a:r>
              <a:rPr lang="en-US" dirty="0"/>
              <a:t>Sixth level 12pt</a:t>
            </a:r>
          </a:p>
        </p:txBody>
      </p:sp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DF77ADC1-6931-47B6-AF28-D1C74D5BB4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2021 Accenture. All rights reserved.</a:t>
            </a:r>
            <a:endParaRPr lang="en-GB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8A356218-065E-4505-9831-1D032924567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1000" y="1234440"/>
            <a:ext cx="11430000" cy="384048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T Sectra Fine Rg" panose="00000500000000000000" pitchFamily="50" charset="0"/>
              </a:defRPr>
            </a:lvl1pPr>
          </a:lstStyle>
          <a:p>
            <a:pPr lvl="0"/>
            <a:r>
              <a:rPr lang="en-GB" dirty="0"/>
              <a:t>Place subtitle here in GT Sectra Fine </a:t>
            </a:r>
            <a:r>
              <a:rPr lang="en-GB" dirty="0" err="1"/>
              <a:t>Rg</a:t>
            </a:r>
            <a:r>
              <a:rPr lang="en-GB" dirty="0"/>
              <a:t> 20pt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A363034-F9EC-4A95-91E0-2E8019749311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98692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32">
          <p15:clr>
            <a:srgbClr val="547EBF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Headline-subtitle and 2 Headings/Co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1A5E4-3909-4229-80CB-2E4CA2A5B2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1" y="380999"/>
            <a:ext cx="11429999" cy="798830"/>
          </a:xfrm>
        </p:spPr>
        <p:txBody>
          <a:bodyPr/>
          <a:lstStyle/>
          <a:p>
            <a:r>
              <a:rPr lang="en-GB" dirty="0"/>
              <a:t>Place headline here (36pt, min 30pt)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9BBD74-54FD-481F-B3FD-0CE5318F281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81000" y="1949194"/>
            <a:ext cx="5524500" cy="82296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Place headline here 24pt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EDE1E44A-D007-46D2-9E20-283025607FF2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286499" y="1949194"/>
            <a:ext cx="5524500" cy="82296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Place headline here 24pt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F42700C7-7F8C-8142-B39A-C4519A48B90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80999" y="2772154"/>
            <a:ext cx="5524499" cy="3101872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sz="1200"/>
            </a:lvl6pPr>
          </a:lstStyle>
          <a:p>
            <a:pPr lvl="0"/>
            <a:r>
              <a:rPr lang="en-US" dirty="0"/>
              <a:t>Place text here 18pt</a:t>
            </a:r>
          </a:p>
          <a:p>
            <a:pPr lvl="1"/>
            <a:r>
              <a:rPr lang="en-US" dirty="0"/>
              <a:t>Second level 18pt</a:t>
            </a:r>
          </a:p>
          <a:p>
            <a:pPr lvl="2"/>
            <a:r>
              <a:rPr lang="en-US" dirty="0"/>
              <a:t>Third level 18pt</a:t>
            </a:r>
          </a:p>
          <a:p>
            <a:pPr lvl="3"/>
            <a:r>
              <a:rPr lang="en-US" dirty="0"/>
              <a:t>Fourth level 16pt</a:t>
            </a:r>
          </a:p>
          <a:p>
            <a:pPr lvl="4"/>
            <a:r>
              <a:rPr lang="en-US" dirty="0"/>
              <a:t>Fifth level 16pt</a:t>
            </a:r>
          </a:p>
          <a:p>
            <a:pPr lvl="5"/>
            <a:r>
              <a:rPr lang="en-US" dirty="0"/>
              <a:t>Sixth level 12pt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B1D4973F-C5A4-0C42-BA05-26E23A1AE857}"/>
              </a:ext>
            </a:extLst>
          </p:cNvPr>
          <p:cNvSpPr>
            <a:spLocks noGrp="1"/>
          </p:cNvSpPr>
          <p:nvPr>
            <p:ph sz="half" idx="18" hasCustomPrompt="1"/>
          </p:nvPr>
        </p:nvSpPr>
        <p:spPr>
          <a:xfrm>
            <a:off x="6286500" y="2772154"/>
            <a:ext cx="5524499" cy="3101872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sz="1200"/>
            </a:lvl6pPr>
          </a:lstStyle>
          <a:p>
            <a:pPr lvl="0"/>
            <a:r>
              <a:rPr lang="en-US" dirty="0"/>
              <a:t>Place text here 18pt</a:t>
            </a:r>
          </a:p>
          <a:p>
            <a:pPr lvl="1"/>
            <a:r>
              <a:rPr lang="en-US" dirty="0"/>
              <a:t>Second level 18pt</a:t>
            </a:r>
          </a:p>
          <a:p>
            <a:pPr lvl="2"/>
            <a:r>
              <a:rPr lang="en-US" dirty="0"/>
              <a:t>Third level 18pt</a:t>
            </a:r>
          </a:p>
          <a:p>
            <a:pPr lvl="3"/>
            <a:r>
              <a:rPr lang="en-US" dirty="0"/>
              <a:t>Fourth level 16pt</a:t>
            </a:r>
          </a:p>
          <a:p>
            <a:pPr lvl="4"/>
            <a:r>
              <a:rPr lang="en-US" dirty="0"/>
              <a:t>Fifth level 16pt</a:t>
            </a:r>
          </a:p>
          <a:p>
            <a:pPr lvl="5"/>
            <a:r>
              <a:rPr lang="en-US" dirty="0"/>
              <a:t>Sixth level 12pt</a:t>
            </a:r>
          </a:p>
        </p:txBody>
      </p:sp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DF77ADC1-6931-47B6-AF28-D1C74D5BB4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2021 Accenture. All rights reserved.</a:t>
            </a:r>
            <a:endParaRPr lang="en-GB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8A356218-065E-4505-9831-1D032924567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1000" y="1234440"/>
            <a:ext cx="11430000" cy="384048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T Sectra Fine Rg" panose="00000500000000000000" pitchFamily="50" charset="0"/>
              </a:defRPr>
            </a:lvl1pPr>
          </a:lstStyle>
          <a:p>
            <a:pPr lvl="0"/>
            <a:r>
              <a:rPr lang="en-GB" dirty="0"/>
              <a:t>Place subtitle here in GT Sectra Fine </a:t>
            </a:r>
            <a:r>
              <a:rPr lang="en-GB" dirty="0" err="1"/>
              <a:t>Rg</a:t>
            </a:r>
            <a:r>
              <a:rPr lang="en-GB" dirty="0"/>
              <a:t> 20pt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A5F1A8-92F0-48CE-B27D-E2B7EE762F1A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42004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08">
          <p15:clr>
            <a:srgbClr val="C35EA4"/>
          </p15:clr>
        </p15:guide>
        <p15:guide id="2" orient="horz" pos="932">
          <p15:clr>
            <a:srgbClr val="547EBF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alutation-GTS Keylin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C7882D0-879F-974F-B35F-EE91948B7FE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invGray"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2DF26BFD-3D15-48EA-A458-43E2274B938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 bwMode="black">
          <a:xfrm>
            <a:off x="4622800" y="0"/>
            <a:ext cx="71882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999" y="2318273"/>
            <a:ext cx="7040753" cy="2221454"/>
          </a:xfrm>
        </p:spPr>
        <p:txBody>
          <a:bodyPr anchor="ctr"/>
          <a:lstStyle>
            <a:lvl1pPr algn="l">
              <a:defRPr sz="72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Insert Salutation 72pt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7AD433-4B77-E741-930C-11F17D433B19}"/>
              </a:ext>
            </a:extLst>
          </p:cNvPr>
          <p:cNvSpPr txBox="1"/>
          <p:nvPr userDrawn="1"/>
        </p:nvSpPr>
        <p:spPr>
          <a:xfrm>
            <a:off x="4490720" y="36068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228600">
              <a:spcAft>
                <a:spcPts val="1200"/>
              </a:spcAft>
            </a:pP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629984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C35EA4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Headline and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1A5E4-3909-4229-80CB-2E4CA2A5B2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1" y="380999"/>
            <a:ext cx="11429999" cy="793837"/>
          </a:xfrm>
        </p:spPr>
        <p:txBody>
          <a:bodyPr/>
          <a:lstStyle/>
          <a:p>
            <a:r>
              <a:rPr lang="en-GB" dirty="0"/>
              <a:t>Place headline here (36pt, min 30pt)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9BBD74-54FD-481F-B3FD-0CE5318F281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81000" y="2286000"/>
            <a:ext cx="3556000" cy="82296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Place headline here 24pt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BA4C27-1C65-4465-A8B1-ACE92701B4D0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81000" y="3108960"/>
            <a:ext cx="3556000" cy="2761488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sz="1200"/>
            </a:lvl6pPr>
          </a:lstStyle>
          <a:p>
            <a:pPr lvl="0"/>
            <a:r>
              <a:rPr lang="en-US" dirty="0"/>
              <a:t>Place text here 18pt</a:t>
            </a:r>
          </a:p>
          <a:p>
            <a:pPr lvl="1"/>
            <a:r>
              <a:rPr lang="en-US" dirty="0"/>
              <a:t>Second level 18pt</a:t>
            </a:r>
          </a:p>
          <a:p>
            <a:pPr lvl="2"/>
            <a:r>
              <a:rPr lang="en-US" dirty="0"/>
              <a:t>Third level 18pt</a:t>
            </a:r>
          </a:p>
          <a:p>
            <a:pPr lvl="3"/>
            <a:r>
              <a:rPr lang="en-US" dirty="0"/>
              <a:t>Fourth level 16pt</a:t>
            </a:r>
          </a:p>
          <a:p>
            <a:pPr lvl="4"/>
            <a:r>
              <a:rPr lang="en-US" dirty="0"/>
              <a:t>Fifth level 16pt</a:t>
            </a:r>
          </a:p>
          <a:p>
            <a:pPr lvl="5"/>
            <a:r>
              <a:rPr lang="en-US" dirty="0"/>
              <a:t>Sixth level 12pt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72341109-26F6-4227-8890-EA8EB1C0EBBA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1000" y="1828800"/>
            <a:ext cx="3556000" cy="457200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#</a:t>
            </a:r>
            <a:endParaRPr lang="en-US" dirty="0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65274935-A310-47A1-ACB7-150C9A4CCBD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4318000" y="2286000"/>
            <a:ext cx="3556000" cy="82296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Place headline here 24pt</a:t>
            </a:r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DB26F5FE-8482-4C00-99C1-3FC3BEEE82C8}"/>
              </a:ext>
            </a:extLst>
          </p:cNvPr>
          <p:cNvSpPr>
            <a:spLocks noGrp="1"/>
          </p:cNvSpPr>
          <p:nvPr>
            <p:ph sz="half" idx="20" hasCustomPrompt="1"/>
          </p:nvPr>
        </p:nvSpPr>
        <p:spPr>
          <a:xfrm>
            <a:off x="4318000" y="3108960"/>
            <a:ext cx="3556000" cy="2761488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</a:lstStyle>
          <a:p>
            <a:pPr lvl="0"/>
            <a:r>
              <a:rPr lang="en-US" dirty="0"/>
              <a:t>Place text here 18pt</a:t>
            </a:r>
          </a:p>
          <a:p>
            <a:pPr lvl="1"/>
            <a:r>
              <a:rPr lang="en-US" dirty="0"/>
              <a:t>Second level 18pt</a:t>
            </a:r>
          </a:p>
          <a:p>
            <a:pPr lvl="2"/>
            <a:r>
              <a:rPr lang="en-US" dirty="0"/>
              <a:t>Third level 18pt</a:t>
            </a:r>
          </a:p>
          <a:p>
            <a:pPr lvl="3"/>
            <a:r>
              <a:rPr lang="en-US" dirty="0"/>
              <a:t>Fourth level 16pt</a:t>
            </a:r>
          </a:p>
          <a:p>
            <a:pPr lvl="4"/>
            <a:r>
              <a:rPr lang="en-US" dirty="0"/>
              <a:t>Fifth level 16pt</a:t>
            </a:r>
          </a:p>
          <a:p>
            <a:pPr marL="11113" lvl="5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503030202060203" pitchFamily="34" charset="0"/>
              <a:buNone/>
              <a:tabLst/>
            </a:pPr>
            <a:r>
              <a:rPr lang="en-US" dirty="0"/>
              <a:t>Sixth level 12pt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6F91AD4F-1A63-495D-A741-37A4A9D585AA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4318000" y="1828800"/>
            <a:ext cx="3556000" cy="457200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#</a:t>
            </a:r>
            <a:endParaRPr lang="en-US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9B33E71D-D540-47A3-B3BA-2FFF7F53FF1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8255000" y="2286000"/>
            <a:ext cx="3556000" cy="82296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Place headline here 24pt</a:t>
            </a:r>
          </a:p>
        </p:txBody>
      </p:sp>
      <p:sp>
        <p:nvSpPr>
          <p:cNvPr id="26" name="Content Placeholder 3">
            <a:extLst>
              <a:ext uri="{FF2B5EF4-FFF2-40B4-BE49-F238E27FC236}">
                <a16:creationId xmlns:a16="http://schemas.microsoft.com/office/drawing/2014/main" id="{CBA38EFA-DE92-462D-AAF3-DE465A478568}"/>
              </a:ext>
            </a:extLst>
          </p:cNvPr>
          <p:cNvSpPr>
            <a:spLocks noGrp="1"/>
          </p:cNvSpPr>
          <p:nvPr>
            <p:ph sz="half" idx="23" hasCustomPrompt="1"/>
          </p:nvPr>
        </p:nvSpPr>
        <p:spPr>
          <a:xfrm>
            <a:off x="8255000" y="3108960"/>
            <a:ext cx="3556000" cy="2761488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</a:lstStyle>
          <a:p>
            <a:pPr lvl="0"/>
            <a:r>
              <a:rPr lang="en-US" dirty="0"/>
              <a:t>Place text here 18pt</a:t>
            </a:r>
          </a:p>
          <a:p>
            <a:pPr lvl="1"/>
            <a:r>
              <a:rPr lang="en-US" dirty="0"/>
              <a:t>Second level 18pt</a:t>
            </a:r>
          </a:p>
          <a:p>
            <a:pPr lvl="2"/>
            <a:r>
              <a:rPr lang="en-US" dirty="0"/>
              <a:t>Third level 18pt</a:t>
            </a:r>
          </a:p>
          <a:p>
            <a:pPr lvl="3"/>
            <a:r>
              <a:rPr lang="en-US" dirty="0"/>
              <a:t>Fourth level 16pt</a:t>
            </a:r>
          </a:p>
          <a:p>
            <a:pPr lvl="4"/>
            <a:r>
              <a:rPr lang="en-US" dirty="0"/>
              <a:t>Fifth level 16pt</a:t>
            </a:r>
          </a:p>
          <a:p>
            <a:pPr marL="11113" lvl="5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503030202060203" pitchFamily="34" charset="0"/>
              <a:buNone/>
              <a:tabLst/>
            </a:pPr>
            <a:r>
              <a:rPr lang="en-US" dirty="0"/>
              <a:t>Sixth level 12pt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93F1B026-22B9-4DC5-B7C8-C26593A206F4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255000" y="1828800"/>
            <a:ext cx="3556000" cy="457200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#</a:t>
            </a:r>
            <a:endParaRPr lang="en-US" dirty="0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E974BDB1-DA1D-43EC-81BC-66135DB7B87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1000" y="1234440"/>
            <a:ext cx="11430000" cy="384048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T Sectra Fine Rg" panose="00000500000000000000" pitchFamily="50" charset="0"/>
              </a:defRPr>
            </a:lvl1pPr>
          </a:lstStyle>
          <a:p>
            <a:pPr lvl="0"/>
            <a:r>
              <a:rPr lang="en-GB" dirty="0"/>
              <a:t>Place subtitle here in GT Sectra Fine </a:t>
            </a:r>
            <a:r>
              <a:rPr lang="en-GB" dirty="0" err="1"/>
              <a:t>Rg</a:t>
            </a:r>
            <a:r>
              <a:rPr lang="en-GB" dirty="0"/>
              <a:t> 20pt</a:t>
            </a:r>
            <a:endParaRPr lang="en-US" dirty="0"/>
          </a:p>
        </p:txBody>
      </p:sp>
      <p:sp>
        <p:nvSpPr>
          <p:cNvPr id="15" name="Footer Placeholder 3">
            <a:extLst>
              <a:ext uri="{FF2B5EF4-FFF2-40B4-BE49-F238E27FC236}">
                <a16:creationId xmlns:a16="http://schemas.microsoft.com/office/drawing/2014/main" id="{FE860E3B-7BAE-4917-8F29-26AFBD0E72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2021 Accenture. All rights reserved.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7D7C41-6360-43FF-A192-982014655EFE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92553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03">
          <p15:clr>
            <a:srgbClr val="C35EA4"/>
          </p15:clr>
        </p15:guide>
        <p15:guide id="2" orient="horz" pos="932">
          <p15:clr>
            <a:srgbClr val="547EBF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Headline and 4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9BBD74-54FD-481F-B3FD-0CE5318F281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81000" y="2286000"/>
            <a:ext cx="2571749" cy="82296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Place headline here 24pt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72341109-26F6-4227-8890-EA8EB1C0EBBA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1000" y="1828800"/>
            <a:ext cx="2571749" cy="457200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#</a:t>
            </a:r>
            <a:endParaRPr lang="en-US" dirty="0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65274935-A310-47A1-ACB7-150C9A4CCBD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3333750" y="2286000"/>
            <a:ext cx="2571750" cy="82296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Place headline here 24pt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6F91AD4F-1A63-495D-A741-37A4A9D585AA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3333750" y="1828800"/>
            <a:ext cx="2571750" cy="457200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#</a:t>
            </a:r>
            <a:endParaRPr lang="en-US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9B33E71D-D540-47A3-B3BA-2FFF7F53FF1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6286500" y="2286000"/>
            <a:ext cx="2571750" cy="82296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Place headline here 24pt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93F1B026-22B9-4DC5-B7C8-C26593A206F4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6286500" y="1828800"/>
            <a:ext cx="2571750" cy="457200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#</a:t>
            </a:r>
            <a:endParaRPr lang="en-US" dirty="0"/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6973701C-90E3-449B-A44A-0C66B0945601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9239250" y="2286000"/>
            <a:ext cx="2571750" cy="82296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Place headline here 24pt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D6CB018D-34A3-4417-AE76-9BB3793F0332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9239250" y="1828800"/>
            <a:ext cx="2571750" cy="457200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#</a:t>
            </a:r>
            <a:endParaRPr lang="en-US" dirty="0"/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3BDC2B1A-D3A0-C04B-AEDB-0389C637EF1A}"/>
              </a:ext>
            </a:extLst>
          </p:cNvPr>
          <p:cNvSpPr>
            <a:spLocks noGrp="1"/>
          </p:cNvSpPr>
          <p:nvPr>
            <p:ph sz="half" idx="28" hasCustomPrompt="1"/>
          </p:nvPr>
        </p:nvSpPr>
        <p:spPr>
          <a:xfrm>
            <a:off x="381000" y="3108959"/>
            <a:ext cx="2571749" cy="2761615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sz="1200"/>
            </a:lvl6pPr>
          </a:lstStyle>
          <a:p>
            <a:pPr lvl="0"/>
            <a:r>
              <a:rPr lang="en-US" dirty="0"/>
              <a:t>Place text here 18pt</a:t>
            </a:r>
          </a:p>
          <a:p>
            <a:pPr lvl="1"/>
            <a:r>
              <a:rPr lang="en-US" dirty="0"/>
              <a:t>Second level 18pt</a:t>
            </a:r>
          </a:p>
          <a:p>
            <a:pPr lvl="2"/>
            <a:r>
              <a:rPr lang="en-US" dirty="0"/>
              <a:t>Third level 18pt</a:t>
            </a:r>
          </a:p>
          <a:p>
            <a:pPr lvl="3"/>
            <a:r>
              <a:rPr lang="en-US" dirty="0"/>
              <a:t>Fourth level 16pt</a:t>
            </a:r>
          </a:p>
          <a:p>
            <a:pPr lvl="4"/>
            <a:r>
              <a:rPr lang="en-US" dirty="0"/>
              <a:t>Fifth level 16</a:t>
            </a:r>
          </a:p>
          <a:p>
            <a:pPr lvl="5"/>
            <a:r>
              <a:rPr lang="en-US" dirty="0"/>
              <a:t>Sixth level 12pt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40F6CE73-9C88-264F-A7F2-A3D2B2D1938B}"/>
              </a:ext>
            </a:extLst>
          </p:cNvPr>
          <p:cNvSpPr>
            <a:spLocks noGrp="1"/>
          </p:cNvSpPr>
          <p:nvPr>
            <p:ph sz="half" idx="29" hasCustomPrompt="1"/>
          </p:nvPr>
        </p:nvSpPr>
        <p:spPr>
          <a:xfrm>
            <a:off x="3333751" y="3108959"/>
            <a:ext cx="2571749" cy="2761615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sz="1200"/>
            </a:lvl6pPr>
          </a:lstStyle>
          <a:p>
            <a:pPr lvl="0"/>
            <a:r>
              <a:rPr lang="en-US" dirty="0"/>
              <a:t>Place text here 18pt</a:t>
            </a:r>
          </a:p>
          <a:p>
            <a:pPr lvl="1"/>
            <a:r>
              <a:rPr lang="en-US" dirty="0"/>
              <a:t>Second level 18pt</a:t>
            </a:r>
          </a:p>
          <a:p>
            <a:pPr lvl="2"/>
            <a:r>
              <a:rPr lang="en-US" dirty="0"/>
              <a:t>Third level 18pt</a:t>
            </a:r>
          </a:p>
          <a:p>
            <a:pPr lvl="3"/>
            <a:r>
              <a:rPr lang="en-US" dirty="0"/>
              <a:t>Fourth level 16pt</a:t>
            </a:r>
          </a:p>
          <a:p>
            <a:pPr lvl="4"/>
            <a:r>
              <a:rPr lang="en-US" dirty="0"/>
              <a:t>Fifth level 16</a:t>
            </a:r>
          </a:p>
          <a:p>
            <a:pPr lvl="5"/>
            <a:r>
              <a:rPr lang="en-US" dirty="0"/>
              <a:t>Sixth level 12pt</a:t>
            </a:r>
          </a:p>
        </p:txBody>
      </p:sp>
      <p:sp>
        <p:nvSpPr>
          <p:cNvPr id="28" name="Content Placeholder 3">
            <a:extLst>
              <a:ext uri="{FF2B5EF4-FFF2-40B4-BE49-F238E27FC236}">
                <a16:creationId xmlns:a16="http://schemas.microsoft.com/office/drawing/2014/main" id="{5F289FE6-F2A2-784D-9D31-047C10F04CDF}"/>
              </a:ext>
            </a:extLst>
          </p:cNvPr>
          <p:cNvSpPr>
            <a:spLocks noGrp="1"/>
          </p:cNvSpPr>
          <p:nvPr>
            <p:ph sz="half" idx="30" hasCustomPrompt="1"/>
          </p:nvPr>
        </p:nvSpPr>
        <p:spPr>
          <a:xfrm>
            <a:off x="6286500" y="3145138"/>
            <a:ext cx="2571749" cy="2725310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sz="1200"/>
            </a:lvl6pPr>
          </a:lstStyle>
          <a:p>
            <a:pPr lvl="0"/>
            <a:r>
              <a:rPr lang="en-US" dirty="0"/>
              <a:t>Place text here 18pt</a:t>
            </a:r>
          </a:p>
          <a:p>
            <a:pPr lvl="1"/>
            <a:r>
              <a:rPr lang="en-US" dirty="0"/>
              <a:t>Second level 18pt</a:t>
            </a:r>
          </a:p>
          <a:p>
            <a:pPr lvl="2"/>
            <a:r>
              <a:rPr lang="en-US" dirty="0"/>
              <a:t>Third level 18pt</a:t>
            </a:r>
          </a:p>
          <a:p>
            <a:pPr lvl="3"/>
            <a:r>
              <a:rPr lang="en-US" dirty="0"/>
              <a:t>Fourth level 16pt</a:t>
            </a:r>
          </a:p>
          <a:p>
            <a:pPr lvl="4"/>
            <a:r>
              <a:rPr lang="en-US" dirty="0"/>
              <a:t>Fifth level 16</a:t>
            </a:r>
          </a:p>
          <a:p>
            <a:pPr lvl="5"/>
            <a:r>
              <a:rPr lang="en-US" dirty="0"/>
              <a:t>Sixth level 12pt</a:t>
            </a:r>
          </a:p>
        </p:txBody>
      </p:sp>
      <p:sp>
        <p:nvSpPr>
          <p:cNvPr id="29" name="Content Placeholder 3">
            <a:extLst>
              <a:ext uri="{FF2B5EF4-FFF2-40B4-BE49-F238E27FC236}">
                <a16:creationId xmlns:a16="http://schemas.microsoft.com/office/drawing/2014/main" id="{A079B5C1-1D0F-8F40-A376-4AE3B49D1B5A}"/>
              </a:ext>
            </a:extLst>
          </p:cNvPr>
          <p:cNvSpPr>
            <a:spLocks noGrp="1"/>
          </p:cNvSpPr>
          <p:nvPr>
            <p:ph sz="half" idx="31" hasCustomPrompt="1"/>
          </p:nvPr>
        </p:nvSpPr>
        <p:spPr>
          <a:xfrm>
            <a:off x="9239251" y="3108959"/>
            <a:ext cx="2571749" cy="2761615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sz="1200"/>
            </a:lvl6pPr>
          </a:lstStyle>
          <a:p>
            <a:pPr lvl="0"/>
            <a:r>
              <a:rPr lang="en-US" dirty="0"/>
              <a:t>Place text here 18pt</a:t>
            </a:r>
          </a:p>
          <a:p>
            <a:pPr lvl="1"/>
            <a:r>
              <a:rPr lang="en-US" dirty="0"/>
              <a:t>Second level 18pt</a:t>
            </a:r>
          </a:p>
          <a:p>
            <a:pPr lvl="2"/>
            <a:r>
              <a:rPr lang="en-US" dirty="0"/>
              <a:t>Third level 18pt</a:t>
            </a:r>
          </a:p>
          <a:p>
            <a:pPr lvl="3"/>
            <a:r>
              <a:rPr lang="en-US" dirty="0"/>
              <a:t>Fourth level 16pt</a:t>
            </a:r>
          </a:p>
          <a:p>
            <a:pPr lvl="4"/>
            <a:r>
              <a:rPr lang="en-US" dirty="0"/>
              <a:t>Fifth level 16</a:t>
            </a:r>
          </a:p>
          <a:p>
            <a:pPr lvl="5"/>
            <a:r>
              <a:rPr lang="en-US" dirty="0"/>
              <a:t>Sixth level 12pt</a:t>
            </a:r>
          </a:p>
        </p:txBody>
      </p:sp>
      <p:sp>
        <p:nvSpPr>
          <p:cNvPr id="23" name="Footer Placeholder 3">
            <a:extLst>
              <a:ext uri="{FF2B5EF4-FFF2-40B4-BE49-F238E27FC236}">
                <a16:creationId xmlns:a16="http://schemas.microsoft.com/office/drawing/2014/main" id="{83000718-AD47-4F1E-8F71-56356C9406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2021 Accenture. All rights reserved.</a:t>
            </a:r>
            <a:endParaRPr lang="en-GB" dirty="0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01BF3E00-F066-4583-A5B1-87DD196667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1" y="380999"/>
            <a:ext cx="11429999" cy="793837"/>
          </a:xfrm>
        </p:spPr>
        <p:txBody>
          <a:bodyPr/>
          <a:lstStyle/>
          <a:p>
            <a:r>
              <a:rPr lang="en-GB" dirty="0"/>
              <a:t>Place headline here (36pt, min 30pt)</a:t>
            </a:r>
            <a:endParaRPr lang="en-US" dirty="0"/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5650FA89-A64B-4802-B6DF-D1844A84300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1000" y="1234440"/>
            <a:ext cx="11430000" cy="384048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T Sectra Fine Rg" panose="00000500000000000000" pitchFamily="50" charset="0"/>
              </a:defRPr>
            </a:lvl1pPr>
          </a:lstStyle>
          <a:p>
            <a:pPr lvl="0"/>
            <a:r>
              <a:rPr lang="en-GB" dirty="0"/>
              <a:t>Place subtitle here in GT Sectra Fine </a:t>
            </a:r>
            <a:r>
              <a:rPr lang="en-GB" dirty="0" err="1"/>
              <a:t>Rg</a:t>
            </a:r>
            <a:r>
              <a:rPr lang="en-GB" dirty="0"/>
              <a:t> 20pt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D5B1DD8-C71C-4D65-A58A-0A9A86DCED84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46839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98">
          <p15:clr>
            <a:srgbClr val="C35EA4"/>
          </p15:clr>
        </p15:guide>
        <p15:guide id="2" orient="horz" pos="932">
          <p15:clr>
            <a:srgbClr val="547EBF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Headline and 5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EC595-3BDB-489C-AB5C-4C48BF9B07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798829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 dirty="0"/>
              <a:t>Place headline here (36pt, min 30pt)</a:t>
            </a:r>
            <a:endParaRPr lang="en-US" dirty="0"/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757F29-5B8C-430C-B53D-FA44B1887B4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13771" y="2098874"/>
            <a:ext cx="1312792" cy="1312792"/>
          </a:xfrm>
          <a:noFill/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 b="0"/>
            </a:lvl1pPr>
          </a:lstStyle>
          <a:p>
            <a:r>
              <a:rPr lang="en-GB" dirty="0"/>
              <a:t>Add icon</a:t>
            </a:r>
            <a:endParaRPr lang="en-US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4C854DFB-B17D-45CF-98C3-3882DBE2C32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77415" y="3898899"/>
            <a:ext cx="1985504" cy="1971541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2000" b="1">
                <a:latin typeface="+mj-lt"/>
              </a:defRPr>
            </a:lvl1pPr>
            <a:lvl2pPr marL="0" indent="0" algn="ctr">
              <a:spcAft>
                <a:spcPts val="600"/>
              </a:spcAft>
              <a:buNone/>
              <a:defRPr sz="1600"/>
            </a:lvl2pPr>
            <a:lvl3pPr marL="0" indent="0" algn="ctr">
              <a:spcAft>
                <a:spcPts val="600"/>
              </a:spcAft>
              <a:buNone/>
              <a:defRPr sz="1200"/>
            </a:lvl3pPr>
            <a:lvl4pPr marL="182880" indent="-182880" algn="ctr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Headline 20pt</a:t>
            </a:r>
          </a:p>
          <a:p>
            <a:pPr lvl="1"/>
            <a:r>
              <a:rPr lang="en-US" dirty="0"/>
              <a:t>Details 16pt</a:t>
            </a:r>
          </a:p>
          <a:p>
            <a:pPr lvl="2"/>
            <a:r>
              <a:rPr lang="en-US" dirty="0"/>
              <a:t>More details 12pt</a:t>
            </a:r>
          </a:p>
          <a:p>
            <a:pPr lvl="3"/>
            <a:r>
              <a:rPr lang="en-US" dirty="0"/>
              <a:t>Bullet point 12pt</a:t>
            </a:r>
          </a:p>
        </p:txBody>
      </p:sp>
      <p:sp>
        <p:nvSpPr>
          <p:cNvPr id="16" name="Text Placeholder 21">
            <a:extLst>
              <a:ext uri="{FF2B5EF4-FFF2-40B4-BE49-F238E27FC236}">
                <a16:creationId xmlns:a16="http://schemas.microsoft.com/office/drawing/2014/main" id="{C5D125FD-0D25-4E65-82F5-4E18FE84E47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39435" y="3898899"/>
            <a:ext cx="1985504" cy="1979613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2000" b="1">
                <a:latin typeface="+mj-lt"/>
              </a:defRPr>
            </a:lvl1pPr>
            <a:lvl2pPr marL="0" indent="0" algn="ctr">
              <a:spcAft>
                <a:spcPts val="600"/>
              </a:spcAft>
              <a:buNone/>
              <a:defRPr sz="1600"/>
            </a:lvl2pPr>
            <a:lvl3pPr marL="0" indent="0" algn="ctr">
              <a:spcAft>
                <a:spcPts val="600"/>
              </a:spcAft>
              <a:buNone/>
              <a:defRPr sz="1200"/>
            </a:lvl3pPr>
            <a:lvl4pPr marL="182880" indent="-182880" algn="ctr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Headline 20pt</a:t>
            </a:r>
          </a:p>
          <a:p>
            <a:pPr lvl="1"/>
            <a:r>
              <a:rPr lang="en-US" dirty="0"/>
              <a:t>Details 16pt</a:t>
            </a:r>
          </a:p>
          <a:p>
            <a:pPr lvl="2"/>
            <a:r>
              <a:rPr lang="en-US" dirty="0"/>
              <a:t>More details 12pt</a:t>
            </a:r>
          </a:p>
          <a:p>
            <a:pPr lvl="3"/>
            <a:r>
              <a:rPr lang="en-US" dirty="0"/>
              <a:t>Bullet point 12pt</a:t>
            </a:r>
          </a:p>
        </p:txBody>
      </p:sp>
      <p:sp>
        <p:nvSpPr>
          <p:cNvPr id="21" name="Text Placeholder 21">
            <a:extLst>
              <a:ext uri="{FF2B5EF4-FFF2-40B4-BE49-F238E27FC236}">
                <a16:creationId xmlns:a16="http://schemas.microsoft.com/office/drawing/2014/main" id="{5B124AA5-6419-4552-97B5-242DA08BE73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101455" y="3898899"/>
            <a:ext cx="1985504" cy="1979613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2000" b="1">
                <a:latin typeface="+mj-lt"/>
              </a:defRPr>
            </a:lvl1pPr>
            <a:lvl2pPr marL="0" indent="0" algn="ctr">
              <a:spcAft>
                <a:spcPts val="600"/>
              </a:spcAft>
              <a:buNone/>
              <a:defRPr sz="1600"/>
            </a:lvl2pPr>
            <a:lvl3pPr marL="0" indent="0" algn="ctr">
              <a:spcAft>
                <a:spcPts val="600"/>
              </a:spcAft>
              <a:buNone/>
              <a:defRPr sz="1200"/>
            </a:lvl3pPr>
            <a:lvl4pPr marL="182880" indent="-182880" algn="ctr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Headline 20pt</a:t>
            </a:r>
          </a:p>
          <a:p>
            <a:pPr lvl="1"/>
            <a:r>
              <a:rPr lang="en-US" dirty="0"/>
              <a:t>Details 16pt</a:t>
            </a:r>
          </a:p>
          <a:p>
            <a:pPr lvl="2"/>
            <a:r>
              <a:rPr lang="en-US" dirty="0"/>
              <a:t>More details 12pt</a:t>
            </a:r>
          </a:p>
          <a:p>
            <a:pPr lvl="3"/>
            <a:r>
              <a:rPr lang="en-US" dirty="0"/>
              <a:t>Bullet point 12pt</a:t>
            </a:r>
          </a:p>
        </p:txBody>
      </p:sp>
      <p:sp>
        <p:nvSpPr>
          <p:cNvPr id="23" name="Text Placeholder 21">
            <a:extLst>
              <a:ext uri="{FF2B5EF4-FFF2-40B4-BE49-F238E27FC236}">
                <a16:creationId xmlns:a16="http://schemas.microsoft.com/office/drawing/2014/main" id="{A378CD97-B880-4BCB-AD71-A7C1C1C8489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463475" y="3898899"/>
            <a:ext cx="1985504" cy="1979613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2000" b="1">
                <a:latin typeface="+mj-lt"/>
              </a:defRPr>
            </a:lvl1pPr>
            <a:lvl2pPr marL="0" indent="0" algn="ctr">
              <a:spcAft>
                <a:spcPts val="600"/>
              </a:spcAft>
              <a:buNone/>
              <a:defRPr sz="1600"/>
            </a:lvl2pPr>
            <a:lvl3pPr marL="0" indent="0" algn="ctr">
              <a:spcAft>
                <a:spcPts val="600"/>
              </a:spcAft>
              <a:buNone/>
              <a:defRPr sz="1200"/>
            </a:lvl3pPr>
            <a:lvl4pPr marL="182880" indent="-182880" algn="ctr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Headline 20pt</a:t>
            </a:r>
          </a:p>
          <a:p>
            <a:pPr lvl="1"/>
            <a:r>
              <a:rPr lang="en-US" dirty="0"/>
              <a:t>Details 16pt</a:t>
            </a:r>
          </a:p>
          <a:p>
            <a:pPr lvl="2"/>
            <a:r>
              <a:rPr lang="en-US" dirty="0"/>
              <a:t>More details 12pt</a:t>
            </a:r>
          </a:p>
          <a:p>
            <a:pPr lvl="3"/>
            <a:r>
              <a:rPr lang="en-US" dirty="0"/>
              <a:t>Bullet point 12pt</a:t>
            </a:r>
          </a:p>
        </p:txBody>
      </p:sp>
      <p:sp>
        <p:nvSpPr>
          <p:cNvPr id="24" name="Text Placeholder 21">
            <a:extLst>
              <a:ext uri="{FF2B5EF4-FFF2-40B4-BE49-F238E27FC236}">
                <a16:creationId xmlns:a16="http://schemas.microsoft.com/office/drawing/2014/main" id="{82CB6C29-05E0-4B43-A2EB-22FEB969E56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825496" y="3898899"/>
            <a:ext cx="1985504" cy="1979613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2000" b="1">
                <a:latin typeface="+mj-lt"/>
              </a:defRPr>
            </a:lvl1pPr>
            <a:lvl2pPr marL="0" indent="0" algn="ctr">
              <a:spcAft>
                <a:spcPts val="600"/>
              </a:spcAft>
              <a:buNone/>
              <a:defRPr sz="1600"/>
            </a:lvl2pPr>
            <a:lvl3pPr marL="0" indent="0" algn="ctr">
              <a:spcAft>
                <a:spcPts val="600"/>
              </a:spcAft>
              <a:buNone/>
              <a:defRPr sz="1200"/>
            </a:lvl3pPr>
            <a:lvl4pPr marL="182880" indent="-182880" algn="ctr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Headline 20pt</a:t>
            </a:r>
          </a:p>
          <a:p>
            <a:pPr lvl="1"/>
            <a:r>
              <a:rPr lang="en-US" dirty="0"/>
              <a:t>Details 16pt</a:t>
            </a:r>
          </a:p>
          <a:p>
            <a:pPr lvl="2"/>
            <a:r>
              <a:rPr lang="en-US" dirty="0"/>
              <a:t>More details 12pt</a:t>
            </a:r>
          </a:p>
          <a:p>
            <a:pPr lvl="3"/>
            <a:r>
              <a:rPr lang="en-US" dirty="0"/>
              <a:t>Bullet point 12pt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13EDE11-CE40-4943-AE63-A3B14CB3C037}"/>
              </a:ext>
            </a:extLst>
          </p:cNvPr>
          <p:cNvCxnSpPr>
            <a:cxnSpLocks/>
          </p:cNvCxnSpPr>
          <p:nvPr userDrawn="1"/>
        </p:nvCxnSpPr>
        <p:spPr>
          <a:xfrm>
            <a:off x="1141567" y="3634154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67ED40C-58DA-45F1-8E80-6A74976C6E1E}"/>
              </a:ext>
            </a:extLst>
          </p:cNvPr>
          <p:cNvCxnSpPr/>
          <p:nvPr userDrawn="1"/>
        </p:nvCxnSpPr>
        <p:spPr>
          <a:xfrm>
            <a:off x="3503587" y="3634154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91A22B2-C08A-41DA-ACB1-5B59B4CDA8DE}"/>
              </a:ext>
            </a:extLst>
          </p:cNvPr>
          <p:cNvCxnSpPr/>
          <p:nvPr userDrawn="1"/>
        </p:nvCxnSpPr>
        <p:spPr>
          <a:xfrm>
            <a:off x="5865607" y="3634154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7D3E374-86AB-4A80-81AD-B09F07C51B80}"/>
              </a:ext>
            </a:extLst>
          </p:cNvPr>
          <p:cNvCxnSpPr/>
          <p:nvPr userDrawn="1"/>
        </p:nvCxnSpPr>
        <p:spPr>
          <a:xfrm>
            <a:off x="8227627" y="3634154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3A5244A-D0CA-43CB-A0DB-296A219EDC9D}"/>
              </a:ext>
            </a:extLst>
          </p:cNvPr>
          <p:cNvCxnSpPr>
            <a:cxnSpLocks/>
          </p:cNvCxnSpPr>
          <p:nvPr userDrawn="1"/>
        </p:nvCxnSpPr>
        <p:spPr>
          <a:xfrm>
            <a:off x="10589648" y="3634154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Picture Placeholder 13">
            <a:extLst>
              <a:ext uri="{FF2B5EF4-FFF2-40B4-BE49-F238E27FC236}">
                <a16:creationId xmlns:a16="http://schemas.microsoft.com/office/drawing/2014/main" id="{EABD27E6-4547-45B3-9AC5-1EF508AE88ED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3075791" y="2098874"/>
            <a:ext cx="1312792" cy="1312792"/>
          </a:xfrm>
          <a:noFill/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 b="0"/>
            </a:lvl1pPr>
          </a:lstStyle>
          <a:p>
            <a:r>
              <a:rPr lang="en-GB" dirty="0"/>
              <a:t>Add icon</a:t>
            </a:r>
            <a:endParaRPr lang="en-US" dirty="0"/>
          </a:p>
        </p:txBody>
      </p:sp>
      <p:sp>
        <p:nvSpPr>
          <p:cNvPr id="30" name="Picture Placeholder 13">
            <a:extLst>
              <a:ext uri="{FF2B5EF4-FFF2-40B4-BE49-F238E27FC236}">
                <a16:creationId xmlns:a16="http://schemas.microsoft.com/office/drawing/2014/main" id="{31C34651-25FA-45DD-86DF-BB58EBE9AA84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5437811" y="2098874"/>
            <a:ext cx="1312792" cy="1312792"/>
          </a:xfrm>
          <a:noFill/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 b="0"/>
            </a:lvl1pPr>
          </a:lstStyle>
          <a:p>
            <a:r>
              <a:rPr lang="en-GB" dirty="0"/>
              <a:t>Add icon</a:t>
            </a:r>
            <a:endParaRPr lang="en-US" dirty="0"/>
          </a:p>
        </p:txBody>
      </p:sp>
      <p:sp>
        <p:nvSpPr>
          <p:cNvPr id="31" name="Picture Placeholder 13">
            <a:extLst>
              <a:ext uri="{FF2B5EF4-FFF2-40B4-BE49-F238E27FC236}">
                <a16:creationId xmlns:a16="http://schemas.microsoft.com/office/drawing/2014/main" id="{B32375EE-E449-4B59-B987-5D6EBFBDF31C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799831" y="2098874"/>
            <a:ext cx="1312792" cy="1312792"/>
          </a:xfrm>
          <a:noFill/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 b="0"/>
            </a:lvl1pPr>
          </a:lstStyle>
          <a:p>
            <a:r>
              <a:rPr lang="en-GB" dirty="0"/>
              <a:t>Add icon</a:t>
            </a:r>
            <a:endParaRPr lang="en-US" dirty="0"/>
          </a:p>
        </p:txBody>
      </p:sp>
      <p:sp>
        <p:nvSpPr>
          <p:cNvPr id="32" name="Picture Placeholder 13">
            <a:extLst>
              <a:ext uri="{FF2B5EF4-FFF2-40B4-BE49-F238E27FC236}">
                <a16:creationId xmlns:a16="http://schemas.microsoft.com/office/drawing/2014/main" id="{EE1692D5-4CE6-4990-8769-B146983B9477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10161852" y="2098874"/>
            <a:ext cx="1312792" cy="1312792"/>
          </a:xfrm>
          <a:noFill/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 b="0"/>
            </a:lvl1pPr>
          </a:lstStyle>
          <a:p>
            <a:r>
              <a:rPr lang="en-GB" dirty="0"/>
              <a:t>Add icon</a:t>
            </a:r>
            <a:endParaRPr lang="en-US" dirty="0"/>
          </a:p>
        </p:txBody>
      </p:sp>
      <p:sp>
        <p:nvSpPr>
          <p:cNvPr id="33" name="Footer Placeholder 3">
            <a:extLst>
              <a:ext uri="{FF2B5EF4-FFF2-40B4-BE49-F238E27FC236}">
                <a16:creationId xmlns:a16="http://schemas.microsoft.com/office/drawing/2014/main" id="{57676F53-2AF5-4F44-9119-3C3347D1DA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2021 Accenture. All rights reserved.</a:t>
            </a:r>
            <a:endParaRPr lang="en-GB" dirty="0"/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B8D97977-AAE6-4533-93CA-ADE704E9F4A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1000" y="1234440"/>
            <a:ext cx="11430000" cy="384048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T Sectra Fine Rg" panose="00000500000000000000" pitchFamily="50" charset="0"/>
              </a:defRPr>
            </a:lvl1pPr>
          </a:lstStyle>
          <a:p>
            <a:pPr lvl="0"/>
            <a:r>
              <a:rPr lang="en-GB" dirty="0"/>
              <a:t>Place subtitle here in GT Sectra Fine </a:t>
            </a:r>
            <a:r>
              <a:rPr lang="en-GB" dirty="0" err="1"/>
              <a:t>Rg</a:t>
            </a:r>
            <a:r>
              <a:rPr lang="en-GB" dirty="0"/>
              <a:t> 20pt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5D3E087-C0E5-4045-83EC-D0F38053E0B8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14800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03">
          <p15:clr>
            <a:srgbClr val="C35EA4"/>
          </p15:clr>
        </p15:guide>
        <p15:guide id="2" orient="horz" pos="932">
          <p15:clr>
            <a:srgbClr val="547EBF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Headline-Team 4-Box Shad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13">
            <a:extLst>
              <a:ext uri="{FF2B5EF4-FFF2-40B4-BE49-F238E27FC236}">
                <a16:creationId xmlns:a16="http://schemas.microsoft.com/office/drawing/2014/main" id="{D57647B7-79D1-0A4B-BE19-EB3D7E56204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154655" y="1560513"/>
            <a:ext cx="1894600" cy="1894600"/>
          </a:xfrm>
          <a:solidFill>
            <a:schemeClr val="bg1">
              <a:lumMod val="95000"/>
            </a:schemeClr>
          </a:solidFill>
          <a:effectLst>
            <a:outerShdw dist="215900" dir="2700000" algn="tl" rotWithShape="0">
              <a:schemeClr val="accent1"/>
            </a:outerShdw>
          </a:effectLst>
        </p:spPr>
        <p:txBody>
          <a:bodyPr vert="horz" lIns="91440" tIns="91440" rIns="0" bIns="0" rtlCol="0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1800" b="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46" name="Picture Placeholder 13">
            <a:extLst>
              <a:ext uri="{FF2B5EF4-FFF2-40B4-BE49-F238E27FC236}">
                <a16:creationId xmlns:a16="http://schemas.microsoft.com/office/drawing/2014/main" id="{25DB0B2A-9775-46B0-9A40-F75EBFA4B45C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3817351" y="1560513"/>
            <a:ext cx="1894600" cy="1894600"/>
          </a:xfrm>
          <a:solidFill>
            <a:schemeClr val="bg1">
              <a:lumMod val="95000"/>
            </a:schemeClr>
          </a:solidFill>
          <a:effectLst>
            <a:outerShdw dist="215900" dir="2700000" algn="tl" rotWithShape="0">
              <a:schemeClr val="accent1"/>
            </a:outerShdw>
          </a:effectLst>
        </p:spPr>
        <p:txBody>
          <a:bodyPr vert="horz" lIns="91440" tIns="91440" rIns="0" bIns="0" rtlCol="0">
            <a:noAutofit/>
          </a:bodyPr>
          <a:lstStyle>
            <a:lvl1pPr marL="0" indent="0">
              <a:buNone/>
              <a:defRPr lang="en-US" sz="180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47" name="Picture Placeholder 13">
            <a:extLst>
              <a:ext uri="{FF2B5EF4-FFF2-40B4-BE49-F238E27FC236}">
                <a16:creationId xmlns:a16="http://schemas.microsoft.com/office/drawing/2014/main" id="{F83F6B5F-EAE7-44DA-BD77-6D66865CEB92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6480047" y="1560513"/>
            <a:ext cx="1894600" cy="1894600"/>
          </a:xfrm>
          <a:solidFill>
            <a:schemeClr val="bg1">
              <a:lumMod val="95000"/>
            </a:schemeClr>
          </a:solidFill>
          <a:effectLst>
            <a:outerShdw dist="215900" dir="2700000" algn="tl" rotWithShape="0">
              <a:schemeClr val="accent1"/>
            </a:outerShdw>
          </a:effectLst>
        </p:spPr>
        <p:txBody>
          <a:bodyPr vert="horz" lIns="91440" tIns="91440" rIns="0" bIns="0" rtlCol="0">
            <a:noAutofit/>
          </a:bodyPr>
          <a:lstStyle>
            <a:lvl1pPr marL="0" indent="0">
              <a:buNone/>
              <a:defRPr lang="en-US" sz="180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48" name="Picture Placeholder 13">
            <a:extLst>
              <a:ext uri="{FF2B5EF4-FFF2-40B4-BE49-F238E27FC236}">
                <a16:creationId xmlns:a16="http://schemas.microsoft.com/office/drawing/2014/main" id="{AD8EF41C-E978-4139-80A4-73605C41EA35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9142743" y="1560513"/>
            <a:ext cx="1894600" cy="1894600"/>
          </a:xfrm>
          <a:solidFill>
            <a:schemeClr val="bg1">
              <a:lumMod val="95000"/>
            </a:schemeClr>
          </a:solidFill>
          <a:effectLst>
            <a:outerShdw dist="215900" dir="2700000" algn="tl" rotWithShape="0">
              <a:schemeClr val="accent1"/>
            </a:outerShdw>
          </a:effectLst>
        </p:spPr>
        <p:txBody>
          <a:bodyPr vert="horz" lIns="91440" tIns="91440" rIns="0" bIns="0" rtlCol="0">
            <a:noAutofit/>
          </a:bodyPr>
          <a:lstStyle>
            <a:lvl1pPr marL="0" indent="0">
              <a:buNone/>
              <a:defRPr lang="en-US" sz="180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9EC595-3BDB-489C-AB5C-4C48BF9B07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9144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 dirty="0"/>
              <a:t>Place headline here (36pt, min 30pt)</a:t>
            </a:r>
            <a:endParaRPr lang="en-US" dirty="0"/>
          </a:p>
        </p:txBody>
      </p:sp>
      <p:sp>
        <p:nvSpPr>
          <p:cNvPr id="26" name="Text Placeholder 21">
            <a:extLst>
              <a:ext uri="{FF2B5EF4-FFF2-40B4-BE49-F238E27FC236}">
                <a16:creationId xmlns:a16="http://schemas.microsoft.com/office/drawing/2014/main" id="{85299B8E-3F01-2548-8001-539E1BC6287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54653" y="3914042"/>
            <a:ext cx="2047984" cy="239785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sz="2100" b="0" i="0">
                <a:solidFill>
                  <a:schemeClr val="accent2"/>
                </a:solidFill>
                <a:latin typeface="GT Sectra Fine Rg" panose="00000500000000000000" pitchFamily="50" charset="0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 </a:t>
            </a:r>
            <a:br>
              <a:rPr lang="en-US" dirty="0"/>
            </a:br>
            <a:r>
              <a:rPr lang="en-US" dirty="0"/>
              <a:t>Last name 21pt</a:t>
            </a:r>
          </a:p>
          <a:p>
            <a:pPr lvl="1"/>
            <a:r>
              <a:rPr lang="en-US" dirty="0"/>
              <a:t>Role 16pt</a:t>
            </a:r>
          </a:p>
          <a:p>
            <a:pPr lvl="2"/>
            <a:r>
              <a:rPr lang="en-US" dirty="0"/>
              <a:t>Short bio 12pt</a:t>
            </a:r>
          </a:p>
          <a:p>
            <a:pPr lvl="3"/>
            <a:r>
              <a:rPr lang="en-US" dirty="0"/>
              <a:t>Bullet point 12pt</a:t>
            </a:r>
          </a:p>
        </p:txBody>
      </p:sp>
      <p:sp>
        <p:nvSpPr>
          <p:cNvPr id="27" name="Text Placeholder 21">
            <a:extLst>
              <a:ext uri="{FF2B5EF4-FFF2-40B4-BE49-F238E27FC236}">
                <a16:creationId xmlns:a16="http://schemas.microsoft.com/office/drawing/2014/main" id="{4E426F14-FA6B-9D46-869F-A452B7018F4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817350" y="3914042"/>
            <a:ext cx="2047984" cy="239785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lang="en-US" sz="2100" b="0" i="0" kern="1200" dirty="0" smtClean="0">
                <a:solidFill>
                  <a:schemeClr val="accent2"/>
                </a:solidFill>
                <a:latin typeface="GT Sectra Fine Rg" panose="00000500000000000000" pitchFamily="50" charset="0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 </a:t>
            </a:r>
            <a:br>
              <a:rPr lang="en-US" dirty="0"/>
            </a:br>
            <a:r>
              <a:rPr lang="en-US" dirty="0"/>
              <a:t>Last name 21pt</a:t>
            </a:r>
          </a:p>
          <a:p>
            <a:pPr lvl="1"/>
            <a:r>
              <a:rPr lang="en-US" dirty="0"/>
              <a:t>Role 16pt</a:t>
            </a:r>
          </a:p>
          <a:p>
            <a:pPr lvl="2"/>
            <a:r>
              <a:rPr lang="en-US" dirty="0"/>
              <a:t>Short bio 12pt</a:t>
            </a:r>
          </a:p>
          <a:p>
            <a:pPr lvl="3"/>
            <a:r>
              <a:rPr lang="en-US" dirty="0"/>
              <a:t>Bullet point 12pt</a:t>
            </a:r>
          </a:p>
        </p:txBody>
      </p:sp>
      <p:sp>
        <p:nvSpPr>
          <p:cNvPr id="50" name="Text Placeholder 21">
            <a:extLst>
              <a:ext uri="{FF2B5EF4-FFF2-40B4-BE49-F238E27FC236}">
                <a16:creationId xmlns:a16="http://schemas.microsoft.com/office/drawing/2014/main" id="{538B1F0C-0682-354C-9C2E-DEAF9D4D617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80047" y="3914042"/>
            <a:ext cx="2047984" cy="239785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lang="en-US" sz="2100" b="0" i="0" kern="1200" dirty="0" smtClean="0">
                <a:solidFill>
                  <a:schemeClr val="accent2"/>
                </a:solidFill>
                <a:latin typeface="GT Sectra Fine Rg" panose="00000500000000000000" pitchFamily="50" charset="0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 </a:t>
            </a:r>
            <a:br>
              <a:rPr lang="en-US" dirty="0"/>
            </a:br>
            <a:r>
              <a:rPr lang="en-US" dirty="0"/>
              <a:t>Last name 21pt</a:t>
            </a:r>
          </a:p>
          <a:p>
            <a:pPr lvl="1"/>
            <a:r>
              <a:rPr lang="en-US" dirty="0"/>
              <a:t>Role 16pt</a:t>
            </a:r>
          </a:p>
          <a:p>
            <a:pPr lvl="2"/>
            <a:r>
              <a:rPr lang="en-US" dirty="0"/>
              <a:t>Short bio 12pt</a:t>
            </a:r>
          </a:p>
          <a:p>
            <a:pPr lvl="3"/>
            <a:r>
              <a:rPr lang="en-US" dirty="0"/>
              <a:t>Bullet point 12pt</a:t>
            </a:r>
          </a:p>
        </p:txBody>
      </p:sp>
      <p:sp>
        <p:nvSpPr>
          <p:cNvPr id="51" name="Text Placeholder 21">
            <a:extLst>
              <a:ext uri="{FF2B5EF4-FFF2-40B4-BE49-F238E27FC236}">
                <a16:creationId xmlns:a16="http://schemas.microsoft.com/office/drawing/2014/main" id="{C69C98AC-20D5-A44F-AEBD-63FEBDE6140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42742" y="3914042"/>
            <a:ext cx="2047984" cy="239785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lang="en-US" sz="2100" b="0" i="0" kern="1200" dirty="0" smtClean="0">
                <a:solidFill>
                  <a:schemeClr val="accent2"/>
                </a:solidFill>
                <a:latin typeface="GT Sectra Fine Rg" panose="00000500000000000000" pitchFamily="50" charset="0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 </a:t>
            </a:r>
            <a:br>
              <a:rPr lang="en-US" dirty="0"/>
            </a:br>
            <a:r>
              <a:rPr lang="en-US" dirty="0"/>
              <a:t>Last name 21pt</a:t>
            </a:r>
          </a:p>
          <a:p>
            <a:pPr lvl="1"/>
            <a:r>
              <a:rPr lang="en-US" dirty="0"/>
              <a:t>Role 16pt</a:t>
            </a:r>
          </a:p>
          <a:p>
            <a:pPr lvl="2"/>
            <a:r>
              <a:rPr lang="en-US" dirty="0"/>
              <a:t>Short bio 12pt</a:t>
            </a:r>
          </a:p>
          <a:p>
            <a:pPr lvl="3"/>
            <a:r>
              <a:rPr lang="en-US" dirty="0"/>
              <a:t>Bullet point 12pt</a:t>
            </a:r>
          </a:p>
        </p:txBody>
      </p:sp>
      <p:sp>
        <p:nvSpPr>
          <p:cNvPr id="13" name="Footer Placeholder 3">
            <a:extLst>
              <a:ext uri="{FF2B5EF4-FFF2-40B4-BE49-F238E27FC236}">
                <a16:creationId xmlns:a16="http://schemas.microsoft.com/office/drawing/2014/main" id="{9310CF55-0D9B-41F8-8D1E-8BA74BC232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2021 Accenture. All rights reserved.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4481D5-3713-4165-990F-CD2E7B955A03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341992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Headline-Team 6-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EC595-3BDB-489C-AB5C-4C48BF9B07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9144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 dirty="0"/>
              <a:t>Place headline here (36pt, min 30pt)</a:t>
            </a:r>
            <a:endParaRPr lang="en-US" dirty="0"/>
          </a:p>
        </p:txBody>
      </p:sp>
      <p:sp>
        <p:nvSpPr>
          <p:cNvPr id="16" name="Picture Placeholder 13">
            <a:extLst>
              <a:ext uri="{FF2B5EF4-FFF2-40B4-BE49-F238E27FC236}">
                <a16:creationId xmlns:a16="http://schemas.microsoft.com/office/drawing/2014/main" id="{B8224852-B872-0E48-9DF5-0937E260C3B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81000" y="1845611"/>
            <a:ext cx="1554480" cy="1554480"/>
          </a:xfrm>
          <a:solidFill>
            <a:schemeClr val="bg1">
              <a:lumMod val="95000"/>
            </a:schemeClr>
          </a:solidFill>
        </p:spPr>
        <p:txBody>
          <a:bodyPr lIns="91440" tIns="0"/>
          <a:lstStyle>
            <a:lvl1pPr marL="0" indent="0">
              <a:buNone/>
              <a:defRPr sz="1800" b="0"/>
            </a:lvl1pPr>
          </a:lstStyle>
          <a:p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21" name="Picture Placeholder 13">
            <a:extLst>
              <a:ext uri="{FF2B5EF4-FFF2-40B4-BE49-F238E27FC236}">
                <a16:creationId xmlns:a16="http://schemas.microsoft.com/office/drawing/2014/main" id="{D57647B7-79D1-0A4B-BE19-EB3D7E56204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356104" y="1845611"/>
            <a:ext cx="1554480" cy="1554480"/>
          </a:xfrm>
          <a:solidFill>
            <a:schemeClr val="bg1">
              <a:lumMod val="95000"/>
            </a:schemeClr>
          </a:solidFill>
        </p:spPr>
        <p:txBody>
          <a:bodyPr vert="horz" lIns="9144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23" name="Picture Placeholder 13">
            <a:extLst>
              <a:ext uri="{FF2B5EF4-FFF2-40B4-BE49-F238E27FC236}">
                <a16:creationId xmlns:a16="http://schemas.microsoft.com/office/drawing/2014/main" id="{4340D6FD-1887-3544-A26E-8F335B859BDB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331208" y="1845611"/>
            <a:ext cx="1554480" cy="1554480"/>
          </a:xfrm>
          <a:solidFill>
            <a:schemeClr val="bg1">
              <a:lumMod val="95000"/>
            </a:schemeClr>
          </a:solidFill>
        </p:spPr>
        <p:txBody>
          <a:bodyPr vert="horz" lIns="9144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24" name="Picture Placeholder 13">
            <a:extLst>
              <a:ext uri="{FF2B5EF4-FFF2-40B4-BE49-F238E27FC236}">
                <a16:creationId xmlns:a16="http://schemas.microsoft.com/office/drawing/2014/main" id="{FA080C1D-BB93-B249-9F54-C5F7A16E098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306312" y="1845611"/>
            <a:ext cx="1554480" cy="1554480"/>
          </a:xfrm>
          <a:solidFill>
            <a:schemeClr val="bg1">
              <a:lumMod val="95000"/>
            </a:schemeClr>
          </a:solidFill>
        </p:spPr>
        <p:txBody>
          <a:bodyPr vert="horz" lIns="9144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25" name="Picture Placeholder 13">
            <a:extLst>
              <a:ext uri="{FF2B5EF4-FFF2-40B4-BE49-F238E27FC236}">
                <a16:creationId xmlns:a16="http://schemas.microsoft.com/office/drawing/2014/main" id="{A1C6FF20-E7DF-8F42-9AE5-920A6769DA44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0256520" y="1845611"/>
            <a:ext cx="1554480" cy="1554480"/>
          </a:xfrm>
          <a:solidFill>
            <a:schemeClr val="bg1">
              <a:lumMod val="95000"/>
            </a:schemeClr>
          </a:solidFill>
        </p:spPr>
        <p:txBody>
          <a:bodyPr vert="horz" lIns="9144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31" name="Picture Placeholder 13">
            <a:extLst>
              <a:ext uri="{FF2B5EF4-FFF2-40B4-BE49-F238E27FC236}">
                <a16:creationId xmlns:a16="http://schemas.microsoft.com/office/drawing/2014/main" id="{CA9187A3-C074-9F44-8687-E31C02BD5083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281416" y="1845611"/>
            <a:ext cx="1554480" cy="1554480"/>
          </a:xfrm>
          <a:solidFill>
            <a:schemeClr val="bg1">
              <a:lumMod val="95000"/>
            </a:schemeClr>
          </a:solidFill>
        </p:spPr>
        <p:txBody>
          <a:bodyPr vert="horz" lIns="9144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6BEB5A56-DED2-134F-B0DE-11936982FFF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77415" y="3926552"/>
            <a:ext cx="1554480" cy="1943893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sz="2100" b="0" i="0">
                <a:latin typeface="GT Sectra Fine Rg" panose="00000500000000000000" pitchFamily="50" charset="0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Last name 21</a:t>
            </a:r>
          </a:p>
          <a:p>
            <a:pPr lvl="1"/>
            <a:r>
              <a:rPr lang="en-US" dirty="0"/>
              <a:t>Role 16pt</a:t>
            </a:r>
          </a:p>
          <a:p>
            <a:pPr lvl="2"/>
            <a:r>
              <a:rPr lang="en-US" dirty="0"/>
              <a:t>Short bio 12pt</a:t>
            </a:r>
          </a:p>
          <a:p>
            <a:pPr lvl="3"/>
            <a:r>
              <a:rPr lang="en-US" dirty="0"/>
              <a:t>Bullet point 12pt</a:t>
            </a:r>
          </a:p>
        </p:txBody>
      </p:sp>
      <p:sp>
        <p:nvSpPr>
          <p:cNvPr id="28" name="Text Placeholder 21">
            <a:extLst>
              <a:ext uri="{FF2B5EF4-FFF2-40B4-BE49-F238E27FC236}">
                <a16:creationId xmlns:a16="http://schemas.microsoft.com/office/drawing/2014/main" id="{923321BD-6745-7944-910F-B8C8E4AC31D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353236" y="3926552"/>
            <a:ext cx="1554480" cy="1951961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sz="2100" b="0" i="0">
                <a:latin typeface="GT Sectra Fine Rg" panose="00000500000000000000" pitchFamily="50" charset="0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Last name 21</a:t>
            </a:r>
          </a:p>
          <a:p>
            <a:pPr lvl="1"/>
            <a:r>
              <a:rPr lang="en-US" dirty="0"/>
              <a:t>Role 16pt</a:t>
            </a:r>
          </a:p>
          <a:p>
            <a:pPr lvl="2"/>
            <a:r>
              <a:rPr lang="en-US" dirty="0"/>
              <a:t>Short bio 12pt</a:t>
            </a:r>
          </a:p>
          <a:p>
            <a:pPr lvl="3"/>
            <a:r>
              <a:rPr lang="en-US" dirty="0"/>
              <a:t>Bullet point 12pt</a:t>
            </a:r>
          </a:p>
        </p:txBody>
      </p:sp>
      <p:sp>
        <p:nvSpPr>
          <p:cNvPr id="29" name="Text Placeholder 21">
            <a:extLst>
              <a:ext uri="{FF2B5EF4-FFF2-40B4-BE49-F238E27FC236}">
                <a16:creationId xmlns:a16="http://schemas.microsoft.com/office/drawing/2014/main" id="{2A6C4DC7-1806-A74D-B434-61FF385F82A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329057" y="3926552"/>
            <a:ext cx="1554480" cy="1951961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sz="2100" b="0" i="0">
                <a:latin typeface="GT Sectra Fine Rg" panose="00000500000000000000" pitchFamily="50" charset="0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Last name 21</a:t>
            </a:r>
          </a:p>
          <a:p>
            <a:pPr lvl="1"/>
            <a:r>
              <a:rPr lang="en-US" dirty="0"/>
              <a:t>Role 16pt</a:t>
            </a:r>
          </a:p>
          <a:p>
            <a:pPr lvl="2"/>
            <a:r>
              <a:rPr lang="en-US" dirty="0"/>
              <a:t>Short bio 12pt</a:t>
            </a:r>
          </a:p>
          <a:p>
            <a:pPr lvl="3"/>
            <a:r>
              <a:rPr lang="en-US" dirty="0"/>
              <a:t>Bullet point 12pt</a:t>
            </a:r>
          </a:p>
        </p:txBody>
      </p:sp>
      <p:sp>
        <p:nvSpPr>
          <p:cNvPr id="30" name="Text Placeholder 21">
            <a:extLst>
              <a:ext uri="{FF2B5EF4-FFF2-40B4-BE49-F238E27FC236}">
                <a16:creationId xmlns:a16="http://schemas.microsoft.com/office/drawing/2014/main" id="{053D7F26-6DC1-034C-B572-B4BFE718C79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304878" y="3926552"/>
            <a:ext cx="1554480" cy="1951961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sz="2100" b="0" i="0">
                <a:latin typeface="GT Sectra Fine Rg" panose="00000500000000000000" pitchFamily="50" charset="0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Last name 21</a:t>
            </a:r>
          </a:p>
          <a:p>
            <a:pPr lvl="1"/>
            <a:r>
              <a:rPr lang="en-US" dirty="0"/>
              <a:t>Role 16pt</a:t>
            </a:r>
          </a:p>
          <a:p>
            <a:pPr lvl="2"/>
            <a:r>
              <a:rPr lang="en-US" dirty="0"/>
              <a:t>Short bio 12pt</a:t>
            </a:r>
          </a:p>
          <a:p>
            <a:pPr lvl="3"/>
            <a:r>
              <a:rPr lang="en-US" dirty="0"/>
              <a:t>Bullet point 12pt</a:t>
            </a:r>
          </a:p>
        </p:txBody>
      </p:sp>
      <p:sp>
        <p:nvSpPr>
          <p:cNvPr id="32" name="Text Placeholder 21">
            <a:extLst>
              <a:ext uri="{FF2B5EF4-FFF2-40B4-BE49-F238E27FC236}">
                <a16:creationId xmlns:a16="http://schemas.microsoft.com/office/drawing/2014/main" id="{E075A489-B7B7-CE40-B061-D8A36AFCC81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80699" y="3926552"/>
            <a:ext cx="1554480" cy="1951961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sz="2100" b="0" i="0">
                <a:latin typeface="GT Sectra Fine Rg" panose="00000500000000000000" pitchFamily="50" charset="0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Last name 21</a:t>
            </a:r>
          </a:p>
          <a:p>
            <a:pPr lvl="1"/>
            <a:r>
              <a:rPr lang="en-US" dirty="0"/>
              <a:t>Role 16pt</a:t>
            </a:r>
          </a:p>
          <a:p>
            <a:pPr lvl="2"/>
            <a:r>
              <a:rPr lang="en-US" dirty="0"/>
              <a:t>Short bio 12pt</a:t>
            </a:r>
          </a:p>
          <a:p>
            <a:pPr lvl="3"/>
            <a:r>
              <a:rPr lang="en-US" dirty="0"/>
              <a:t>Bullet point 12pt</a:t>
            </a:r>
          </a:p>
        </p:txBody>
      </p:sp>
      <p:sp>
        <p:nvSpPr>
          <p:cNvPr id="35" name="Text Placeholder 21">
            <a:extLst>
              <a:ext uri="{FF2B5EF4-FFF2-40B4-BE49-F238E27FC236}">
                <a16:creationId xmlns:a16="http://schemas.microsoft.com/office/drawing/2014/main" id="{FF2BF483-5EDC-9242-AD58-57E84F538C8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256520" y="3926552"/>
            <a:ext cx="1554480" cy="1951961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sz="2100" b="0" i="0">
                <a:latin typeface="GT Sectra Fine Rg" panose="00000500000000000000" pitchFamily="50" charset="0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Last name 21</a:t>
            </a:r>
          </a:p>
          <a:p>
            <a:pPr lvl="1"/>
            <a:r>
              <a:rPr lang="en-US" dirty="0"/>
              <a:t>Role 16pt</a:t>
            </a:r>
          </a:p>
          <a:p>
            <a:pPr lvl="2"/>
            <a:r>
              <a:rPr lang="en-US" dirty="0"/>
              <a:t>Short bio 12pt</a:t>
            </a:r>
          </a:p>
          <a:p>
            <a:pPr lvl="3"/>
            <a:r>
              <a:rPr lang="en-US" dirty="0"/>
              <a:t>Bullet point 12pt</a:t>
            </a:r>
          </a:p>
        </p:txBody>
      </p:sp>
      <p:sp>
        <p:nvSpPr>
          <p:cNvPr id="37" name="Footer Placeholder 3">
            <a:extLst>
              <a:ext uri="{FF2B5EF4-FFF2-40B4-BE49-F238E27FC236}">
                <a16:creationId xmlns:a16="http://schemas.microsoft.com/office/drawing/2014/main" id="{BD665DCA-734C-4077-92CB-D7A9FCD67D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2021 Accenture. All rights reserved.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F3D474A-8A06-4078-BEBB-EBDCDD30231B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7" name="Picture Placeholder 4">
            <a:extLst>
              <a:ext uri="{FF2B5EF4-FFF2-40B4-BE49-F238E27FC236}">
                <a16:creationId xmlns:a16="http://schemas.microsoft.com/office/drawing/2014/main" id="{9FEF6117-B6D9-4841-8EFA-DF78BCFA9C0B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377415" y="3672216"/>
            <a:ext cx="457200" cy="27432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GB" dirty="0"/>
              <a:t> </a:t>
            </a:r>
            <a:endParaRPr lang="en-US" dirty="0"/>
          </a:p>
        </p:txBody>
      </p:sp>
      <p:sp>
        <p:nvSpPr>
          <p:cNvPr id="38" name="Picture Placeholder 4">
            <a:extLst>
              <a:ext uri="{FF2B5EF4-FFF2-40B4-BE49-F238E27FC236}">
                <a16:creationId xmlns:a16="http://schemas.microsoft.com/office/drawing/2014/main" id="{90B0A6BB-BC70-4436-B334-35CF914D1772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2356104" y="3672216"/>
            <a:ext cx="457200" cy="27432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GB" dirty="0"/>
              <a:t> </a:t>
            </a:r>
            <a:endParaRPr lang="en-US" dirty="0"/>
          </a:p>
        </p:txBody>
      </p:sp>
      <p:sp>
        <p:nvSpPr>
          <p:cNvPr id="39" name="Picture Placeholder 4">
            <a:extLst>
              <a:ext uri="{FF2B5EF4-FFF2-40B4-BE49-F238E27FC236}">
                <a16:creationId xmlns:a16="http://schemas.microsoft.com/office/drawing/2014/main" id="{EA23CA56-3568-4982-84E5-176DE32541C2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4331208" y="3672216"/>
            <a:ext cx="457200" cy="27432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GB" dirty="0"/>
              <a:t> </a:t>
            </a:r>
            <a:endParaRPr lang="en-US" dirty="0"/>
          </a:p>
        </p:txBody>
      </p:sp>
      <p:sp>
        <p:nvSpPr>
          <p:cNvPr id="40" name="Picture Placeholder 4">
            <a:extLst>
              <a:ext uri="{FF2B5EF4-FFF2-40B4-BE49-F238E27FC236}">
                <a16:creationId xmlns:a16="http://schemas.microsoft.com/office/drawing/2014/main" id="{7E019EA7-B58E-4B17-A663-2E8CCD701589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6306312" y="3672216"/>
            <a:ext cx="457200" cy="27432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GB" dirty="0"/>
              <a:t> </a:t>
            </a:r>
            <a:endParaRPr lang="en-US" dirty="0"/>
          </a:p>
        </p:txBody>
      </p:sp>
      <p:sp>
        <p:nvSpPr>
          <p:cNvPr id="44" name="Picture Placeholder 4">
            <a:extLst>
              <a:ext uri="{FF2B5EF4-FFF2-40B4-BE49-F238E27FC236}">
                <a16:creationId xmlns:a16="http://schemas.microsoft.com/office/drawing/2014/main" id="{9A57066F-5BF5-43F7-A9DA-1788B5511DA7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8281416" y="3672216"/>
            <a:ext cx="457200" cy="27432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GB" dirty="0"/>
              <a:t> </a:t>
            </a:r>
            <a:endParaRPr lang="en-US" dirty="0"/>
          </a:p>
        </p:txBody>
      </p:sp>
      <p:sp>
        <p:nvSpPr>
          <p:cNvPr id="45" name="Picture Placeholder 4">
            <a:extLst>
              <a:ext uri="{FF2B5EF4-FFF2-40B4-BE49-F238E27FC236}">
                <a16:creationId xmlns:a16="http://schemas.microsoft.com/office/drawing/2014/main" id="{EA5F90EC-FB85-4041-85C1-409768D3A0C0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10256520" y="3672216"/>
            <a:ext cx="457200" cy="27432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GB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94395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03">
          <p15:clr>
            <a:srgbClr val="C35EA4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ng Headline-Team 6-Dark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EC595-3BDB-489C-AB5C-4C48BF9B07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9144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 dirty="0"/>
              <a:t>Place headline here (36pt, min 30pt)</a:t>
            </a:r>
            <a:endParaRPr lang="en-US" dirty="0"/>
          </a:p>
        </p:txBody>
      </p:sp>
      <p:sp>
        <p:nvSpPr>
          <p:cNvPr id="16" name="Picture Placeholder 13">
            <a:extLst>
              <a:ext uri="{FF2B5EF4-FFF2-40B4-BE49-F238E27FC236}">
                <a16:creationId xmlns:a16="http://schemas.microsoft.com/office/drawing/2014/main" id="{B8224852-B872-0E48-9DF5-0937E260C3B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81000" y="1845611"/>
            <a:ext cx="1554480" cy="1554480"/>
          </a:xfrm>
          <a:solidFill>
            <a:schemeClr val="tx1">
              <a:lumMod val="95000"/>
            </a:schemeClr>
          </a:solidFill>
        </p:spPr>
        <p:txBody>
          <a:bodyPr lIns="91440"/>
          <a:lstStyle>
            <a:lvl1pPr marL="0" indent="0">
              <a:buNone/>
              <a:defRPr sz="1800"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21" name="Picture Placeholder 13">
            <a:extLst>
              <a:ext uri="{FF2B5EF4-FFF2-40B4-BE49-F238E27FC236}">
                <a16:creationId xmlns:a16="http://schemas.microsoft.com/office/drawing/2014/main" id="{D57647B7-79D1-0A4B-BE19-EB3D7E56204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356104" y="1845611"/>
            <a:ext cx="1554480" cy="1554480"/>
          </a:xfrm>
          <a:solidFill>
            <a:schemeClr val="tx1">
              <a:lumMod val="95000"/>
            </a:schemeClr>
          </a:solidFill>
        </p:spPr>
        <p:txBody>
          <a:bodyPr vert="horz" lIns="91440" tIns="0" rIns="0" bIns="0" rtlCol="0">
            <a:noAutofit/>
          </a:bodyPr>
          <a:lstStyle>
            <a:lvl1pPr marL="0" indent="0">
              <a:buNone/>
              <a:defRPr lang="en-US" sz="1800" b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23" name="Picture Placeholder 13">
            <a:extLst>
              <a:ext uri="{FF2B5EF4-FFF2-40B4-BE49-F238E27FC236}">
                <a16:creationId xmlns:a16="http://schemas.microsoft.com/office/drawing/2014/main" id="{4340D6FD-1887-3544-A26E-8F335B859BDB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331208" y="1845611"/>
            <a:ext cx="1554480" cy="1554480"/>
          </a:xfrm>
          <a:solidFill>
            <a:schemeClr val="tx1">
              <a:lumMod val="95000"/>
            </a:schemeClr>
          </a:solidFill>
        </p:spPr>
        <p:txBody>
          <a:bodyPr vert="horz" lIns="91440" tIns="0" rIns="0" bIns="0" rtlCol="0">
            <a:noAutofit/>
          </a:bodyPr>
          <a:lstStyle>
            <a:lvl1pPr marL="0" indent="0">
              <a:buNone/>
              <a:defRPr lang="en-US" sz="1800" b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24" name="Picture Placeholder 13">
            <a:extLst>
              <a:ext uri="{FF2B5EF4-FFF2-40B4-BE49-F238E27FC236}">
                <a16:creationId xmlns:a16="http://schemas.microsoft.com/office/drawing/2014/main" id="{FA080C1D-BB93-B249-9F54-C5F7A16E098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306312" y="1845611"/>
            <a:ext cx="1554480" cy="1554480"/>
          </a:xfrm>
          <a:solidFill>
            <a:schemeClr val="tx1">
              <a:lumMod val="95000"/>
            </a:schemeClr>
          </a:solidFill>
        </p:spPr>
        <p:txBody>
          <a:bodyPr vert="horz" lIns="91440" tIns="0" rIns="0" bIns="0" rtlCol="0">
            <a:noAutofit/>
          </a:bodyPr>
          <a:lstStyle>
            <a:lvl1pPr marL="0" indent="0">
              <a:buNone/>
              <a:defRPr lang="en-US" sz="1800" b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25" name="Picture Placeholder 13">
            <a:extLst>
              <a:ext uri="{FF2B5EF4-FFF2-40B4-BE49-F238E27FC236}">
                <a16:creationId xmlns:a16="http://schemas.microsoft.com/office/drawing/2014/main" id="{A1C6FF20-E7DF-8F42-9AE5-920A6769DA44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0256520" y="1845611"/>
            <a:ext cx="1554480" cy="1554480"/>
          </a:xfrm>
          <a:solidFill>
            <a:schemeClr val="tx1">
              <a:lumMod val="95000"/>
            </a:schemeClr>
          </a:solidFill>
        </p:spPr>
        <p:txBody>
          <a:bodyPr vert="horz" lIns="91440" tIns="0" rIns="0" bIns="0" rtlCol="0">
            <a:noAutofit/>
          </a:bodyPr>
          <a:lstStyle>
            <a:lvl1pPr marL="0" indent="0">
              <a:buNone/>
              <a:defRPr lang="en-US" sz="1800" b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26" name="Text Placeholder 21">
            <a:extLst>
              <a:ext uri="{FF2B5EF4-FFF2-40B4-BE49-F238E27FC236}">
                <a16:creationId xmlns:a16="http://schemas.microsoft.com/office/drawing/2014/main" id="{85299B8E-3F01-2548-8001-539E1BC6287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77415" y="3926552"/>
            <a:ext cx="1554480" cy="1943892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sz="2100" b="0" i="0">
                <a:latin typeface="GT Sectra Fine Rg" panose="00000500000000000000" pitchFamily="50" charset="0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Last name 21</a:t>
            </a:r>
          </a:p>
          <a:p>
            <a:pPr lvl="1"/>
            <a:r>
              <a:rPr lang="en-US" dirty="0"/>
              <a:t>Role 16pt</a:t>
            </a:r>
          </a:p>
          <a:p>
            <a:pPr lvl="2"/>
            <a:r>
              <a:rPr lang="en-US" dirty="0"/>
              <a:t>Short bio 12pt</a:t>
            </a:r>
          </a:p>
          <a:p>
            <a:pPr lvl="3"/>
            <a:r>
              <a:rPr lang="en-US" dirty="0"/>
              <a:t>Bullet point 12pt</a:t>
            </a:r>
          </a:p>
        </p:txBody>
      </p:sp>
      <p:sp>
        <p:nvSpPr>
          <p:cNvPr id="27" name="Text Placeholder 21">
            <a:extLst>
              <a:ext uri="{FF2B5EF4-FFF2-40B4-BE49-F238E27FC236}">
                <a16:creationId xmlns:a16="http://schemas.microsoft.com/office/drawing/2014/main" id="{4E426F14-FA6B-9D46-869F-A452B7018F4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353236" y="3926552"/>
            <a:ext cx="1554480" cy="1951961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sz="2100" b="0" i="0">
                <a:latin typeface="GT Sectra Fine Rg" panose="00000500000000000000" pitchFamily="50" charset="0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Last name 21</a:t>
            </a:r>
          </a:p>
          <a:p>
            <a:pPr lvl="1"/>
            <a:r>
              <a:rPr lang="en-US" dirty="0"/>
              <a:t>Role 16pt</a:t>
            </a:r>
          </a:p>
          <a:p>
            <a:pPr lvl="2"/>
            <a:r>
              <a:rPr lang="en-US" dirty="0"/>
              <a:t>Short bio 12pt</a:t>
            </a:r>
          </a:p>
          <a:p>
            <a:pPr lvl="3"/>
            <a:r>
              <a:rPr lang="en-US" dirty="0"/>
              <a:t>Bullet point 12pt</a:t>
            </a:r>
          </a:p>
        </p:txBody>
      </p:sp>
      <p:sp>
        <p:nvSpPr>
          <p:cNvPr id="31" name="Picture Placeholder 13">
            <a:extLst>
              <a:ext uri="{FF2B5EF4-FFF2-40B4-BE49-F238E27FC236}">
                <a16:creationId xmlns:a16="http://schemas.microsoft.com/office/drawing/2014/main" id="{CA9187A3-C074-9F44-8687-E31C02BD5083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281416" y="1845611"/>
            <a:ext cx="1554480" cy="1554480"/>
          </a:xfrm>
          <a:solidFill>
            <a:schemeClr val="tx1">
              <a:lumMod val="95000"/>
            </a:schemeClr>
          </a:solidFill>
        </p:spPr>
        <p:txBody>
          <a:bodyPr vert="horz" lIns="91440" tIns="0" rIns="0" bIns="0" rtlCol="0">
            <a:noAutofit/>
          </a:bodyPr>
          <a:lstStyle>
            <a:lvl1pPr marL="0" indent="0">
              <a:buNone/>
              <a:defRPr lang="en-US" sz="1800" b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50" name="Text Placeholder 21">
            <a:extLst>
              <a:ext uri="{FF2B5EF4-FFF2-40B4-BE49-F238E27FC236}">
                <a16:creationId xmlns:a16="http://schemas.microsoft.com/office/drawing/2014/main" id="{538B1F0C-0682-354C-9C2E-DEAF9D4D617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329057" y="3926552"/>
            <a:ext cx="1554480" cy="1951960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sz="2100" b="0" i="0">
                <a:latin typeface="GT Sectra Fine Rg" panose="00000500000000000000" pitchFamily="50" charset="0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Last name 21</a:t>
            </a:r>
          </a:p>
          <a:p>
            <a:pPr lvl="1"/>
            <a:r>
              <a:rPr lang="en-US" dirty="0"/>
              <a:t>Role 16pt</a:t>
            </a:r>
          </a:p>
          <a:p>
            <a:pPr lvl="2"/>
            <a:r>
              <a:rPr lang="en-US" dirty="0"/>
              <a:t>Short bio 12pt</a:t>
            </a:r>
          </a:p>
          <a:p>
            <a:pPr lvl="3"/>
            <a:r>
              <a:rPr lang="en-US" dirty="0"/>
              <a:t>Bullet point 12pt</a:t>
            </a:r>
          </a:p>
        </p:txBody>
      </p:sp>
      <p:sp>
        <p:nvSpPr>
          <p:cNvPr id="51" name="Text Placeholder 21">
            <a:extLst>
              <a:ext uri="{FF2B5EF4-FFF2-40B4-BE49-F238E27FC236}">
                <a16:creationId xmlns:a16="http://schemas.microsoft.com/office/drawing/2014/main" id="{C69C98AC-20D5-A44F-AEBD-63FEBDE6140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304878" y="3926552"/>
            <a:ext cx="1554480" cy="1951960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sz="2100" b="0" i="0">
                <a:latin typeface="GT Sectra Fine Rg" panose="00000500000000000000" pitchFamily="50" charset="0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Last name 21</a:t>
            </a:r>
          </a:p>
          <a:p>
            <a:pPr lvl="1"/>
            <a:r>
              <a:rPr lang="en-US" dirty="0"/>
              <a:t>Role 16pt</a:t>
            </a:r>
          </a:p>
          <a:p>
            <a:pPr lvl="2"/>
            <a:r>
              <a:rPr lang="en-US" dirty="0"/>
              <a:t>Short bio 12pt</a:t>
            </a:r>
          </a:p>
          <a:p>
            <a:pPr lvl="3"/>
            <a:r>
              <a:rPr lang="en-US" dirty="0"/>
              <a:t>Bullet point 12pt</a:t>
            </a:r>
          </a:p>
        </p:txBody>
      </p:sp>
      <p:sp>
        <p:nvSpPr>
          <p:cNvPr id="52" name="Text Placeholder 21">
            <a:extLst>
              <a:ext uri="{FF2B5EF4-FFF2-40B4-BE49-F238E27FC236}">
                <a16:creationId xmlns:a16="http://schemas.microsoft.com/office/drawing/2014/main" id="{6DA3268F-5CC4-7E4D-879D-3A3F1FBF6B5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80699" y="3926552"/>
            <a:ext cx="1554480" cy="195195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sz="2100" b="0" i="0">
                <a:latin typeface="GT Sectra Fine Rg" panose="00000500000000000000" pitchFamily="50" charset="0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Last name 21</a:t>
            </a:r>
          </a:p>
          <a:p>
            <a:pPr lvl="1"/>
            <a:r>
              <a:rPr lang="en-US" dirty="0"/>
              <a:t>Role 16pt</a:t>
            </a:r>
          </a:p>
          <a:p>
            <a:pPr lvl="2"/>
            <a:r>
              <a:rPr lang="en-US" dirty="0"/>
              <a:t>Short bio 12pt</a:t>
            </a:r>
          </a:p>
          <a:p>
            <a:pPr lvl="3"/>
            <a:r>
              <a:rPr lang="en-US" dirty="0"/>
              <a:t>Bullet point 12pt</a:t>
            </a:r>
          </a:p>
        </p:txBody>
      </p:sp>
      <p:sp>
        <p:nvSpPr>
          <p:cNvPr id="53" name="Text Placeholder 21">
            <a:extLst>
              <a:ext uri="{FF2B5EF4-FFF2-40B4-BE49-F238E27FC236}">
                <a16:creationId xmlns:a16="http://schemas.microsoft.com/office/drawing/2014/main" id="{855592D2-902A-1146-B433-6648BEC8784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256520" y="3926552"/>
            <a:ext cx="1554480" cy="1943890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sz="2100" b="0" i="0">
                <a:latin typeface="GT Sectra Fine Rg" panose="00000500000000000000" pitchFamily="50" charset="0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Last name 21</a:t>
            </a:r>
          </a:p>
          <a:p>
            <a:pPr lvl="1"/>
            <a:r>
              <a:rPr lang="en-US" dirty="0"/>
              <a:t>Role 16pt</a:t>
            </a:r>
          </a:p>
          <a:p>
            <a:pPr lvl="2"/>
            <a:r>
              <a:rPr lang="en-US" dirty="0"/>
              <a:t>Short bio 12pt</a:t>
            </a:r>
          </a:p>
          <a:p>
            <a:pPr lvl="3"/>
            <a:r>
              <a:rPr lang="en-US" dirty="0"/>
              <a:t>Bullet point 12pt</a:t>
            </a:r>
          </a:p>
        </p:txBody>
      </p:sp>
      <p:sp>
        <p:nvSpPr>
          <p:cNvPr id="29" name="Footer Placeholder 3">
            <a:extLst>
              <a:ext uri="{FF2B5EF4-FFF2-40B4-BE49-F238E27FC236}">
                <a16:creationId xmlns:a16="http://schemas.microsoft.com/office/drawing/2014/main" id="{F748F9AD-5F56-42EC-9922-780EBA4436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2021 Accenture. All rights reserved.</a:t>
            </a:r>
            <a:endParaRPr lang="en-GB" dirty="0"/>
          </a:p>
        </p:txBody>
      </p:sp>
      <p:sp>
        <p:nvSpPr>
          <p:cNvPr id="32" name="GTS_WH" descr="Accenture Greater Than symbol in white">
            <a:extLst>
              <a:ext uri="{FF2B5EF4-FFF2-40B4-BE49-F238E27FC236}">
                <a16:creationId xmlns:a16="http://schemas.microsoft.com/office/drawing/2014/main" id="{B49891DC-D80E-4D1B-961E-1B567E0E4535}"/>
              </a:ext>
            </a:extLst>
          </p:cNvPr>
          <p:cNvSpPr>
            <a:spLocks noChangeAspect="1"/>
          </p:cNvSpPr>
          <p:nvPr userDrawn="1"/>
        </p:nvSpPr>
        <p:spPr bwMode="black">
          <a:xfrm>
            <a:off x="381468" y="6483676"/>
            <a:ext cx="183295" cy="201168"/>
          </a:xfrm>
          <a:custGeom>
            <a:avLst/>
            <a:gdLst>
              <a:gd name="T0" fmla="*/ 0 w 4100"/>
              <a:gd name="T1" fmla="*/ 4500 h 4500"/>
              <a:gd name="T2" fmla="*/ 4100 w 4100"/>
              <a:gd name="T3" fmla="*/ 2837 h 4500"/>
              <a:gd name="T4" fmla="*/ 4100 w 4100"/>
              <a:gd name="T5" fmla="*/ 1663 h 4500"/>
              <a:gd name="T6" fmla="*/ 0 w 4100"/>
              <a:gd name="T7" fmla="*/ 0 h 4500"/>
              <a:gd name="T8" fmla="*/ 0 w 4100"/>
              <a:gd name="T9" fmla="*/ 1175 h 4500"/>
              <a:gd name="T10" fmla="*/ 2651 w 4100"/>
              <a:gd name="T11" fmla="*/ 2250 h 4500"/>
              <a:gd name="T12" fmla="*/ 0 w 4100"/>
              <a:gd name="T13" fmla="*/ 3325 h 4500"/>
              <a:gd name="T14" fmla="*/ 0 w 4100"/>
              <a:gd name="T15" fmla="*/ 4500 h 4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100" h="4500">
                <a:moveTo>
                  <a:pt x="0" y="4500"/>
                </a:moveTo>
                <a:lnTo>
                  <a:pt x="4100" y="2837"/>
                </a:lnTo>
                <a:lnTo>
                  <a:pt x="4100" y="1663"/>
                </a:lnTo>
                <a:lnTo>
                  <a:pt x="0" y="0"/>
                </a:lnTo>
                <a:lnTo>
                  <a:pt x="0" y="1175"/>
                </a:lnTo>
                <a:lnTo>
                  <a:pt x="2651" y="2250"/>
                </a:lnTo>
                <a:lnTo>
                  <a:pt x="0" y="3325"/>
                </a:lnTo>
                <a:lnTo>
                  <a:pt x="0" y="450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E8FB076-B311-496F-8C11-2C54B06FBB3D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8" name="Picture Placeholder 4">
            <a:extLst>
              <a:ext uri="{FF2B5EF4-FFF2-40B4-BE49-F238E27FC236}">
                <a16:creationId xmlns:a16="http://schemas.microsoft.com/office/drawing/2014/main" id="{199DF3DD-2E34-4D79-8E11-12CE813E73FA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381000" y="3647164"/>
            <a:ext cx="457200" cy="27432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GB" dirty="0"/>
              <a:t> </a:t>
            </a:r>
            <a:endParaRPr lang="en-US" dirty="0"/>
          </a:p>
        </p:txBody>
      </p:sp>
      <p:sp>
        <p:nvSpPr>
          <p:cNvPr id="35" name="Picture Placeholder 4">
            <a:extLst>
              <a:ext uri="{FF2B5EF4-FFF2-40B4-BE49-F238E27FC236}">
                <a16:creationId xmlns:a16="http://schemas.microsoft.com/office/drawing/2014/main" id="{6FCD1A94-A214-4264-842C-B5DA710C1F37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2356104" y="3647164"/>
            <a:ext cx="457200" cy="27432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GB" dirty="0"/>
              <a:t> </a:t>
            </a:r>
            <a:endParaRPr lang="en-US" dirty="0"/>
          </a:p>
        </p:txBody>
      </p:sp>
      <p:sp>
        <p:nvSpPr>
          <p:cNvPr id="37" name="Picture Placeholder 4">
            <a:extLst>
              <a:ext uri="{FF2B5EF4-FFF2-40B4-BE49-F238E27FC236}">
                <a16:creationId xmlns:a16="http://schemas.microsoft.com/office/drawing/2014/main" id="{895C1CB4-E517-4380-8170-E8C0CA787FBA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4331208" y="3647164"/>
            <a:ext cx="457200" cy="27432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GB" dirty="0"/>
              <a:t> </a:t>
            </a:r>
            <a:endParaRPr lang="en-US" dirty="0"/>
          </a:p>
        </p:txBody>
      </p:sp>
      <p:sp>
        <p:nvSpPr>
          <p:cNvPr id="38" name="Picture Placeholder 4">
            <a:extLst>
              <a:ext uri="{FF2B5EF4-FFF2-40B4-BE49-F238E27FC236}">
                <a16:creationId xmlns:a16="http://schemas.microsoft.com/office/drawing/2014/main" id="{6AFBE91E-BB56-4FAF-ADEB-859CA86F829F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6306312" y="3647164"/>
            <a:ext cx="457200" cy="27432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GB" dirty="0"/>
              <a:t> </a:t>
            </a:r>
            <a:endParaRPr lang="en-US" dirty="0"/>
          </a:p>
        </p:txBody>
      </p:sp>
      <p:sp>
        <p:nvSpPr>
          <p:cNvPr id="39" name="Picture Placeholder 4">
            <a:extLst>
              <a:ext uri="{FF2B5EF4-FFF2-40B4-BE49-F238E27FC236}">
                <a16:creationId xmlns:a16="http://schemas.microsoft.com/office/drawing/2014/main" id="{15D78B8A-7ECF-44EE-A95F-FBD072A68894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8281416" y="3647164"/>
            <a:ext cx="457200" cy="27432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GB" dirty="0"/>
              <a:t> </a:t>
            </a:r>
            <a:endParaRPr lang="en-US" dirty="0"/>
          </a:p>
        </p:txBody>
      </p:sp>
      <p:sp>
        <p:nvSpPr>
          <p:cNvPr id="40" name="Picture Placeholder 4">
            <a:extLst>
              <a:ext uri="{FF2B5EF4-FFF2-40B4-BE49-F238E27FC236}">
                <a16:creationId xmlns:a16="http://schemas.microsoft.com/office/drawing/2014/main" id="{F2F64C30-F694-4DC6-AAED-5ECA99ECCF51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10256520" y="3647164"/>
            <a:ext cx="457200" cy="27432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GB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82653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3703">
          <p15:clr>
            <a:srgbClr val="C35EA4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Headline-Team 8-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371931-42F0-694A-9918-74F36725749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381000" y="1295233"/>
            <a:ext cx="3540355" cy="501666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GB" dirty="0"/>
              <a:t>Place text here, use indent to access other levels 20pt</a:t>
            </a:r>
          </a:p>
          <a:p>
            <a:pPr lvl="1"/>
            <a:r>
              <a:rPr lang="en-GB" dirty="0"/>
              <a:t>Second level 20pt</a:t>
            </a:r>
          </a:p>
          <a:p>
            <a:pPr lvl="2"/>
            <a:r>
              <a:rPr lang="en-GB" dirty="0"/>
              <a:t>Third level 20pt</a:t>
            </a:r>
          </a:p>
          <a:p>
            <a:pPr lvl="3"/>
            <a:r>
              <a:rPr lang="en-GB" dirty="0"/>
              <a:t>Fourth level 18pt</a:t>
            </a:r>
          </a:p>
          <a:p>
            <a:pPr lvl="4"/>
            <a:r>
              <a:rPr lang="en-GB" dirty="0"/>
              <a:t>Fifth level 18pt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9EC595-3BDB-489C-AB5C-4C48BF9B07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9144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 dirty="0"/>
              <a:t>Place headline here (36pt, min 30pt)</a:t>
            </a:r>
            <a:endParaRPr lang="en-US" dirty="0"/>
          </a:p>
        </p:txBody>
      </p:sp>
      <p:sp>
        <p:nvSpPr>
          <p:cNvPr id="45" name="Picture Placeholder 13">
            <a:extLst>
              <a:ext uri="{FF2B5EF4-FFF2-40B4-BE49-F238E27FC236}">
                <a16:creationId xmlns:a16="http://schemas.microsoft.com/office/drawing/2014/main" id="{CD7EAAF9-7102-4351-9F35-C40B3F38197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325820" y="1295233"/>
            <a:ext cx="1186945" cy="1186945"/>
          </a:xfrm>
          <a:solidFill>
            <a:schemeClr val="bg1">
              <a:lumMod val="95000"/>
            </a:schemeClr>
          </a:solidFill>
        </p:spPr>
        <p:txBody>
          <a:bodyPr vert="horz" lIns="9144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46" name="Picture Placeholder 13">
            <a:extLst>
              <a:ext uri="{FF2B5EF4-FFF2-40B4-BE49-F238E27FC236}">
                <a16:creationId xmlns:a16="http://schemas.microsoft.com/office/drawing/2014/main" id="{CC40CB3D-DFEA-4056-B2DA-887E7C86324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298231" y="1295233"/>
            <a:ext cx="1186945" cy="1186945"/>
          </a:xfrm>
          <a:solidFill>
            <a:schemeClr val="bg1">
              <a:lumMod val="95000"/>
            </a:schemeClr>
          </a:solidFill>
        </p:spPr>
        <p:txBody>
          <a:bodyPr vert="horz" lIns="9144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47" name="Picture Placeholder 13">
            <a:extLst>
              <a:ext uri="{FF2B5EF4-FFF2-40B4-BE49-F238E27FC236}">
                <a16:creationId xmlns:a16="http://schemas.microsoft.com/office/drawing/2014/main" id="{F8BABECB-6F2D-4068-AEE6-A603DAA72EFF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0243053" y="1295233"/>
            <a:ext cx="1186945" cy="1186945"/>
          </a:xfrm>
          <a:solidFill>
            <a:schemeClr val="bg1">
              <a:lumMod val="95000"/>
            </a:schemeClr>
          </a:solidFill>
        </p:spPr>
        <p:txBody>
          <a:bodyPr vert="horz" lIns="9144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48" name="Picture Placeholder 13">
            <a:extLst>
              <a:ext uri="{FF2B5EF4-FFF2-40B4-BE49-F238E27FC236}">
                <a16:creationId xmlns:a16="http://schemas.microsoft.com/office/drawing/2014/main" id="{914A31DD-59CB-48C9-9C28-954E6B85C623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270642" y="1295233"/>
            <a:ext cx="1186945" cy="1186945"/>
          </a:xfrm>
          <a:solidFill>
            <a:schemeClr val="bg1">
              <a:lumMod val="95000"/>
            </a:schemeClr>
          </a:solidFill>
        </p:spPr>
        <p:txBody>
          <a:bodyPr vert="horz" lIns="9144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57" name="Text Placeholder 21">
            <a:extLst>
              <a:ext uri="{FF2B5EF4-FFF2-40B4-BE49-F238E27FC236}">
                <a16:creationId xmlns:a16="http://schemas.microsoft.com/office/drawing/2014/main" id="{224BCF40-5B7A-4471-B077-3EEE956ADC3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325822" y="2786552"/>
            <a:ext cx="1567945" cy="97841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200"/>
              </a:spcAft>
              <a:buFont typeface="Arial" panose="020B0604020202020204" pitchFamily="34" charset="0"/>
              <a:buNone/>
              <a:defRPr sz="1800" b="0" i="0">
                <a:latin typeface="GT Sectra Fine Rg" panose="00000500000000000000" pitchFamily="50" charset="0"/>
              </a:defRPr>
            </a:lvl1pPr>
            <a:lvl2pPr marL="0" indent="0">
              <a:spcAft>
                <a:spcPts val="200"/>
              </a:spcAft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 Last name 18pt</a:t>
            </a:r>
          </a:p>
          <a:p>
            <a:pPr marL="0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503030202060203" pitchFamily="34" charset="0"/>
              <a:buNone/>
            </a:pPr>
            <a:r>
              <a:rPr lang="en-US" dirty="0"/>
              <a:t>Role 14pt</a:t>
            </a:r>
          </a:p>
        </p:txBody>
      </p:sp>
      <p:sp>
        <p:nvSpPr>
          <p:cNvPr id="58" name="Text Placeholder 21">
            <a:extLst>
              <a:ext uri="{FF2B5EF4-FFF2-40B4-BE49-F238E27FC236}">
                <a16:creationId xmlns:a16="http://schemas.microsoft.com/office/drawing/2014/main" id="{68E899C2-D12C-4214-88A5-B7A6E1BCDCE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98233" y="2786552"/>
            <a:ext cx="1567945" cy="97841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200"/>
              </a:spcAft>
              <a:buFont typeface="Arial" panose="020B0604020202020204" pitchFamily="34" charset="0"/>
              <a:buNone/>
              <a:defRPr sz="1800" b="0" i="0">
                <a:latin typeface="GT Sectra Fine Rg" panose="00000500000000000000" pitchFamily="50" charset="0"/>
              </a:defRPr>
            </a:lvl1pPr>
            <a:lvl2pPr marL="0" indent="0">
              <a:spcAft>
                <a:spcPts val="200"/>
              </a:spcAft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 Last name 18pt</a:t>
            </a:r>
          </a:p>
          <a:p>
            <a:pPr marL="0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503030202060203" pitchFamily="34" charset="0"/>
              <a:buNone/>
            </a:pPr>
            <a:r>
              <a:rPr lang="en-US" dirty="0"/>
              <a:t>Role 14pt</a:t>
            </a:r>
          </a:p>
        </p:txBody>
      </p:sp>
      <p:sp>
        <p:nvSpPr>
          <p:cNvPr id="59" name="Text Placeholder 21">
            <a:extLst>
              <a:ext uri="{FF2B5EF4-FFF2-40B4-BE49-F238E27FC236}">
                <a16:creationId xmlns:a16="http://schemas.microsoft.com/office/drawing/2014/main" id="{66A0D763-27FE-421C-A5D9-19A08FC2D8D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70644" y="2786552"/>
            <a:ext cx="1567945" cy="97841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200"/>
              </a:spcAft>
              <a:buFont typeface="Arial" panose="020B0604020202020204" pitchFamily="34" charset="0"/>
              <a:buNone/>
              <a:defRPr sz="1800" b="0" i="0">
                <a:latin typeface="GT Sectra Fine Rg" panose="00000500000000000000" pitchFamily="50" charset="0"/>
              </a:defRPr>
            </a:lvl1pPr>
            <a:lvl2pPr marL="0" indent="0">
              <a:spcAft>
                <a:spcPts val="200"/>
              </a:spcAft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 Last name 18pt</a:t>
            </a:r>
          </a:p>
          <a:p>
            <a:pPr marL="0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503030202060203" pitchFamily="34" charset="0"/>
              <a:buNone/>
            </a:pPr>
            <a:r>
              <a:rPr lang="en-US" dirty="0"/>
              <a:t>Role 14pt</a:t>
            </a:r>
          </a:p>
        </p:txBody>
      </p:sp>
      <p:sp>
        <p:nvSpPr>
          <p:cNvPr id="78" name="Text Placeholder 21">
            <a:extLst>
              <a:ext uri="{FF2B5EF4-FFF2-40B4-BE49-F238E27FC236}">
                <a16:creationId xmlns:a16="http://schemas.microsoft.com/office/drawing/2014/main" id="{43E52046-A5DE-47E3-A9A3-ADD4F6DB823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243055" y="2786552"/>
            <a:ext cx="1567945" cy="97841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200"/>
              </a:spcAft>
              <a:buFont typeface="Arial" panose="020B0604020202020204" pitchFamily="34" charset="0"/>
              <a:buNone/>
              <a:defRPr sz="1800" b="0" i="0">
                <a:latin typeface="GT Sectra Fine Rg" panose="00000500000000000000" pitchFamily="50" charset="0"/>
              </a:defRPr>
            </a:lvl1pPr>
            <a:lvl2pPr marL="0" indent="0">
              <a:spcAft>
                <a:spcPts val="200"/>
              </a:spcAft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 Last name 18pt</a:t>
            </a:r>
          </a:p>
          <a:p>
            <a:pPr marL="0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503030202060203" pitchFamily="34" charset="0"/>
              <a:buNone/>
            </a:pPr>
            <a:r>
              <a:rPr lang="en-US" dirty="0"/>
              <a:t>Role 14pt</a:t>
            </a:r>
          </a:p>
        </p:txBody>
      </p:sp>
      <p:sp>
        <p:nvSpPr>
          <p:cNvPr id="32" name="Picture Placeholder 13">
            <a:extLst>
              <a:ext uri="{FF2B5EF4-FFF2-40B4-BE49-F238E27FC236}">
                <a16:creationId xmlns:a16="http://schemas.microsoft.com/office/drawing/2014/main" id="{BA696AEF-3D6B-2E4A-853E-8A8760E58D09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4325822" y="3842161"/>
            <a:ext cx="1186945" cy="1186945"/>
          </a:xfrm>
          <a:solidFill>
            <a:schemeClr val="bg1">
              <a:lumMod val="95000"/>
            </a:schemeClr>
          </a:solidFill>
        </p:spPr>
        <p:txBody>
          <a:bodyPr vert="horz" lIns="9144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33" name="Picture Placeholder 13">
            <a:extLst>
              <a:ext uri="{FF2B5EF4-FFF2-40B4-BE49-F238E27FC236}">
                <a16:creationId xmlns:a16="http://schemas.microsoft.com/office/drawing/2014/main" id="{05B98E7F-7333-A04B-94D4-281325401EF4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6298233" y="3842161"/>
            <a:ext cx="1186945" cy="1186945"/>
          </a:xfrm>
          <a:solidFill>
            <a:schemeClr val="bg1">
              <a:lumMod val="95000"/>
            </a:schemeClr>
          </a:solidFill>
        </p:spPr>
        <p:txBody>
          <a:bodyPr vert="horz" lIns="9144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34" name="Picture Placeholder 13">
            <a:extLst>
              <a:ext uri="{FF2B5EF4-FFF2-40B4-BE49-F238E27FC236}">
                <a16:creationId xmlns:a16="http://schemas.microsoft.com/office/drawing/2014/main" id="{B99C455B-37CC-4E44-8046-56AF81C16361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10243053" y="3842161"/>
            <a:ext cx="1186945" cy="1186945"/>
          </a:xfrm>
          <a:solidFill>
            <a:schemeClr val="bg1">
              <a:lumMod val="95000"/>
            </a:schemeClr>
          </a:solidFill>
        </p:spPr>
        <p:txBody>
          <a:bodyPr vert="horz" lIns="9144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35" name="Picture Placeholder 13">
            <a:extLst>
              <a:ext uri="{FF2B5EF4-FFF2-40B4-BE49-F238E27FC236}">
                <a16:creationId xmlns:a16="http://schemas.microsoft.com/office/drawing/2014/main" id="{AAA6B0A5-6A50-1640-8F39-F8AC766655FE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8270644" y="3842161"/>
            <a:ext cx="1186945" cy="1186945"/>
          </a:xfrm>
          <a:solidFill>
            <a:schemeClr val="bg1">
              <a:lumMod val="95000"/>
            </a:schemeClr>
          </a:solidFill>
        </p:spPr>
        <p:txBody>
          <a:bodyPr vert="horz" lIns="9144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40" name="Text Placeholder 21">
            <a:extLst>
              <a:ext uri="{FF2B5EF4-FFF2-40B4-BE49-F238E27FC236}">
                <a16:creationId xmlns:a16="http://schemas.microsoft.com/office/drawing/2014/main" id="{CDFBCAAC-9CA0-5A4E-8684-A49AAB0BA650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4325822" y="5333480"/>
            <a:ext cx="1567945" cy="97841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200"/>
              </a:spcAft>
              <a:buFont typeface="Arial" panose="020B0604020202020204" pitchFamily="34" charset="0"/>
              <a:buNone/>
              <a:defRPr sz="1800" b="0" i="0">
                <a:latin typeface="GT Sectra Fine Rg" panose="00000500000000000000" pitchFamily="50" charset="0"/>
              </a:defRPr>
            </a:lvl1pPr>
            <a:lvl2pPr marL="0" indent="0">
              <a:spcAft>
                <a:spcPts val="200"/>
              </a:spcAft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 Last name 18pt</a:t>
            </a:r>
          </a:p>
          <a:p>
            <a:pPr marL="0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503030202060203" pitchFamily="34" charset="0"/>
              <a:buNone/>
            </a:pPr>
            <a:r>
              <a:rPr lang="en-US" dirty="0"/>
              <a:t>Role 14pt</a:t>
            </a:r>
          </a:p>
        </p:txBody>
      </p:sp>
      <p:sp>
        <p:nvSpPr>
          <p:cNvPr id="41" name="Text Placeholder 21">
            <a:extLst>
              <a:ext uri="{FF2B5EF4-FFF2-40B4-BE49-F238E27FC236}">
                <a16:creationId xmlns:a16="http://schemas.microsoft.com/office/drawing/2014/main" id="{0C025F6B-BD75-0A4C-87E1-147D69F7C5B9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298233" y="5333480"/>
            <a:ext cx="1567945" cy="97841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200"/>
              </a:spcAft>
              <a:buFont typeface="Arial" panose="020B0604020202020204" pitchFamily="34" charset="0"/>
              <a:buNone/>
              <a:defRPr sz="1800" b="0" i="0">
                <a:latin typeface="GT Sectra Fine Rg" panose="00000500000000000000" pitchFamily="50" charset="0"/>
              </a:defRPr>
            </a:lvl1pPr>
            <a:lvl2pPr marL="0" indent="0">
              <a:spcAft>
                <a:spcPts val="200"/>
              </a:spcAft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 Last name 18pt</a:t>
            </a:r>
          </a:p>
          <a:p>
            <a:pPr marL="0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503030202060203" pitchFamily="34" charset="0"/>
              <a:buNone/>
            </a:pPr>
            <a:r>
              <a:rPr lang="en-US" dirty="0"/>
              <a:t>Role 14pt</a:t>
            </a:r>
          </a:p>
        </p:txBody>
      </p:sp>
      <p:sp>
        <p:nvSpPr>
          <p:cNvPr id="42" name="Text Placeholder 21">
            <a:extLst>
              <a:ext uri="{FF2B5EF4-FFF2-40B4-BE49-F238E27FC236}">
                <a16:creationId xmlns:a16="http://schemas.microsoft.com/office/drawing/2014/main" id="{A9CB5A73-2496-3841-A61A-1965B0A6AD13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270644" y="5333480"/>
            <a:ext cx="1567945" cy="97841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200"/>
              </a:spcAft>
              <a:buFont typeface="Arial" panose="020B0604020202020204" pitchFamily="34" charset="0"/>
              <a:buNone/>
              <a:defRPr sz="1800" b="0" i="0">
                <a:latin typeface="GT Sectra Fine Rg" panose="00000500000000000000" pitchFamily="50" charset="0"/>
              </a:defRPr>
            </a:lvl1pPr>
            <a:lvl2pPr marL="0" indent="0">
              <a:spcAft>
                <a:spcPts val="200"/>
              </a:spcAft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 Last name 18pt</a:t>
            </a:r>
          </a:p>
          <a:p>
            <a:pPr marL="0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503030202060203" pitchFamily="34" charset="0"/>
              <a:buNone/>
            </a:pPr>
            <a:r>
              <a:rPr lang="en-US" dirty="0"/>
              <a:t>Role 14pt</a:t>
            </a:r>
          </a:p>
        </p:txBody>
      </p:sp>
      <p:sp>
        <p:nvSpPr>
          <p:cNvPr id="43" name="Text Placeholder 21">
            <a:extLst>
              <a:ext uri="{FF2B5EF4-FFF2-40B4-BE49-F238E27FC236}">
                <a16:creationId xmlns:a16="http://schemas.microsoft.com/office/drawing/2014/main" id="{886F547A-67CA-C749-B9EA-AA1142C31543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10243055" y="5333480"/>
            <a:ext cx="1567945" cy="97841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200"/>
              </a:spcAft>
              <a:buFont typeface="Arial" panose="020B0604020202020204" pitchFamily="34" charset="0"/>
              <a:buNone/>
              <a:defRPr sz="1800" b="0" i="0">
                <a:latin typeface="GT Sectra Fine Rg" panose="00000500000000000000" pitchFamily="50" charset="0"/>
              </a:defRPr>
            </a:lvl1pPr>
            <a:lvl2pPr marL="0" indent="0">
              <a:spcAft>
                <a:spcPts val="200"/>
              </a:spcAft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 Last name 18pt</a:t>
            </a:r>
          </a:p>
          <a:p>
            <a:pPr marL="0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503030202060203" pitchFamily="34" charset="0"/>
              <a:buNone/>
            </a:pPr>
            <a:r>
              <a:rPr lang="en-US" dirty="0"/>
              <a:t>Role 14pt</a:t>
            </a:r>
          </a:p>
        </p:txBody>
      </p:sp>
      <p:sp>
        <p:nvSpPr>
          <p:cNvPr id="50" name="Footer Placeholder 3">
            <a:extLst>
              <a:ext uri="{FF2B5EF4-FFF2-40B4-BE49-F238E27FC236}">
                <a16:creationId xmlns:a16="http://schemas.microsoft.com/office/drawing/2014/main" id="{A671D4FB-2F86-4AF3-89D0-D61D543789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2021 Accenture. All rights reserved.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B1014D8-C563-4003-8EBC-A9F6EE68BA63}"/>
              </a:ext>
            </a:extLst>
          </p:cNvPr>
          <p:cNvSpPr>
            <a:spLocks noGrp="1"/>
          </p:cNvSpPr>
          <p:nvPr>
            <p:ph type="sldNum" sz="quarter" idx="51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1" name="Picture Placeholder 4">
            <a:extLst>
              <a:ext uri="{FF2B5EF4-FFF2-40B4-BE49-F238E27FC236}">
                <a16:creationId xmlns:a16="http://schemas.microsoft.com/office/drawing/2014/main" id="{1559D4A6-A7D1-4EAE-87E5-EB8A4B73E546}"/>
              </a:ext>
            </a:extLst>
          </p:cNvPr>
          <p:cNvSpPr>
            <a:spLocks noGrp="1"/>
          </p:cNvSpPr>
          <p:nvPr>
            <p:ph type="pic" sz="quarter" idx="52" hasCustomPrompt="1"/>
          </p:nvPr>
        </p:nvSpPr>
        <p:spPr>
          <a:xfrm>
            <a:off x="4325822" y="2616843"/>
            <a:ext cx="356616" cy="27432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GB" dirty="0"/>
              <a:t> </a:t>
            </a:r>
            <a:endParaRPr lang="en-US" dirty="0"/>
          </a:p>
        </p:txBody>
      </p:sp>
      <p:sp>
        <p:nvSpPr>
          <p:cNvPr id="44" name="Picture Placeholder 4">
            <a:extLst>
              <a:ext uri="{FF2B5EF4-FFF2-40B4-BE49-F238E27FC236}">
                <a16:creationId xmlns:a16="http://schemas.microsoft.com/office/drawing/2014/main" id="{564E037C-8888-4DE6-88C4-A629CBF5F3A9}"/>
              </a:ext>
            </a:extLst>
          </p:cNvPr>
          <p:cNvSpPr>
            <a:spLocks noGrp="1"/>
          </p:cNvSpPr>
          <p:nvPr>
            <p:ph type="pic" sz="quarter" idx="53" hasCustomPrompt="1"/>
          </p:nvPr>
        </p:nvSpPr>
        <p:spPr>
          <a:xfrm>
            <a:off x="6298233" y="2616843"/>
            <a:ext cx="356616" cy="27432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GB" dirty="0"/>
              <a:t> </a:t>
            </a:r>
            <a:endParaRPr lang="en-US" dirty="0"/>
          </a:p>
        </p:txBody>
      </p:sp>
      <p:sp>
        <p:nvSpPr>
          <p:cNvPr id="51" name="Picture Placeholder 4">
            <a:extLst>
              <a:ext uri="{FF2B5EF4-FFF2-40B4-BE49-F238E27FC236}">
                <a16:creationId xmlns:a16="http://schemas.microsoft.com/office/drawing/2014/main" id="{1DD1D133-7281-4297-B58B-4683B9743A55}"/>
              </a:ext>
            </a:extLst>
          </p:cNvPr>
          <p:cNvSpPr>
            <a:spLocks noGrp="1"/>
          </p:cNvSpPr>
          <p:nvPr>
            <p:ph type="pic" sz="quarter" idx="54" hasCustomPrompt="1"/>
          </p:nvPr>
        </p:nvSpPr>
        <p:spPr>
          <a:xfrm>
            <a:off x="8270644" y="2616843"/>
            <a:ext cx="356616" cy="27432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GB" dirty="0"/>
              <a:t> </a:t>
            </a:r>
            <a:endParaRPr lang="en-US" dirty="0"/>
          </a:p>
        </p:txBody>
      </p:sp>
      <p:sp>
        <p:nvSpPr>
          <p:cNvPr id="52" name="Picture Placeholder 4">
            <a:extLst>
              <a:ext uri="{FF2B5EF4-FFF2-40B4-BE49-F238E27FC236}">
                <a16:creationId xmlns:a16="http://schemas.microsoft.com/office/drawing/2014/main" id="{4D49677A-CABE-49CD-A2EE-9EC21E15DF23}"/>
              </a:ext>
            </a:extLst>
          </p:cNvPr>
          <p:cNvSpPr>
            <a:spLocks noGrp="1"/>
          </p:cNvSpPr>
          <p:nvPr>
            <p:ph type="pic" sz="quarter" idx="55" hasCustomPrompt="1"/>
          </p:nvPr>
        </p:nvSpPr>
        <p:spPr>
          <a:xfrm>
            <a:off x="10243055" y="2616843"/>
            <a:ext cx="356616" cy="27432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GB" dirty="0"/>
              <a:t> </a:t>
            </a:r>
            <a:endParaRPr lang="en-US" dirty="0"/>
          </a:p>
        </p:txBody>
      </p:sp>
      <p:sp>
        <p:nvSpPr>
          <p:cNvPr id="53" name="Picture Placeholder 4">
            <a:extLst>
              <a:ext uri="{FF2B5EF4-FFF2-40B4-BE49-F238E27FC236}">
                <a16:creationId xmlns:a16="http://schemas.microsoft.com/office/drawing/2014/main" id="{E46B730A-2104-4381-A7F8-6A08201D7F97}"/>
              </a:ext>
            </a:extLst>
          </p:cNvPr>
          <p:cNvSpPr>
            <a:spLocks noGrp="1"/>
          </p:cNvSpPr>
          <p:nvPr>
            <p:ph type="pic" sz="quarter" idx="56" hasCustomPrompt="1"/>
          </p:nvPr>
        </p:nvSpPr>
        <p:spPr>
          <a:xfrm>
            <a:off x="4325822" y="5165507"/>
            <a:ext cx="356616" cy="27432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GB" dirty="0"/>
              <a:t> </a:t>
            </a:r>
            <a:endParaRPr lang="en-US" dirty="0"/>
          </a:p>
        </p:txBody>
      </p:sp>
      <p:sp>
        <p:nvSpPr>
          <p:cNvPr id="60" name="Picture Placeholder 4">
            <a:extLst>
              <a:ext uri="{FF2B5EF4-FFF2-40B4-BE49-F238E27FC236}">
                <a16:creationId xmlns:a16="http://schemas.microsoft.com/office/drawing/2014/main" id="{15BD8921-64C2-47AC-9DE2-E4DFFCBF7C64}"/>
              </a:ext>
            </a:extLst>
          </p:cNvPr>
          <p:cNvSpPr>
            <a:spLocks noGrp="1"/>
          </p:cNvSpPr>
          <p:nvPr>
            <p:ph type="pic" sz="quarter" idx="57" hasCustomPrompt="1"/>
          </p:nvPr>
        </p:nvSpPr>
        <p:spPr>
          <a:xfrm>
            <a:off x="6298233" y="5165507"/>
            <a:ext cx="356616" cy="27432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GB" dirty="0"/>
              <a:t> </a:t>
            </a:r>
            <a:endParaRPr lang="en-US" dirty="0"/>
          </a:p>
        </p:txBody>
      </p:sp>
      <p:sp>
        <p:nvSpPr>
          <p:cNvPr id="61" name="Picture Placeholder 4">
            <a:extLst>
              <a:ext uri="{FF2B5EF4-FFF2-40B4-BE49-F238E27FC236}">
                <a16:creationId xmlns:a16="http://schemas.microsoft.com/office/drawing/2014/main" id="{3EF9A07C-1758-4B3E-A1CD-67412E56BBFE}"/>
              </a:ext>
            </a:extLst>
          </p:cNvPr>
          <p:cNvSpPr>
            <a:spLocks noGrp="1"/>
          </p:cNvSpPr>
          <p:nvPr>
            <p:ph type="pic" sz="quarter" idx="58" hasCustomPrompt="1"/>
          </p:nvPr>
        </p:nvSpPr>
        <p:spPr>
          <a:xfrm>
            <a:off x="8270644" y="5165507"/>
            <a:ext cx="356616" cy="27432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GB" dirty="0"/>
              <a:t> </a:t>
            </a:r>
            <a:endParaRPr lang="en-US" dirty="0"/>
          </a:p>
        </p:txBody>
      </p:sp>
      <p:sp>
        <p:nvSpPr>
          <p:cNvPr id="62" name="Picture Placeholder 4">
            <a:extLst>
              <a:ext uri="{FF2B5EF4-FFF2-40B4-BE49-F238E27FC236}">
                <a16:creationId xmlns:a16="http://schemas.microsoft.com/office/drawing/2014/main" id="{25D8A2F3-A845-4271-8B71-45408EF9F6C1}"/>
              </a:ext>
            </a:extLst>
          </p:cNvPr>
          <p:cNvSpPr>
            <a:spLocks noGrp="1"/>
          </p:cNvSpPr>
          <p:nvPr>
            <p:ph type="pic" sz="quarter" idx="59" hasCustomPrompt="1"/>
          </p:nvPr>
        </p:nvSpPr>
        <p:spPr>
          <a:xfrm>
            <a:off x="10243053" y="5165507"/>
            <a:ext cx="356616" cy="27432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GB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307595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hort Headline and 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7AA6D93-92FF-400D-8AF3-C5AC33611540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6096000" y="1"/>
            <a:ext cx="6096000" cy="6857999"/>
          </a:xfrm>
          <a:solidFill>
            <a:schemeClr val="bg1">
              <a:lumMod val="95000"/>
            </a:schemeClr>
          </a:solidFill>
        </p:spPr>
        <p:txBody>
          <a:bodyPr tIns="548640" anchor="t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lang="en-US" sz="14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 dirty="0"/>
              <a:t>Drag picture to placeholder or click icon to add, then ‘Send to Back’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BB929FF-38D9-4792-A56F-C1810627FF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5334000" cy="2667000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en-GB" dirty="0"/>
              <a:t>Place headline here (36pt, min 30pt)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96067A3-9F0D-44FB-B267-D94DE708562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468" y="6483010"/>
            <a:ext cx="191087" cy="201340"/>
          </a:xfrm>
          <a:prstGeom prst="rect">
            <a:avLst/>
          </a:prstGeom>
        </p:spPr>
      </p:pic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AF384B1D-1AA1-4DD2-A317-08008594FF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2021 Accenture. All rights reserved.</a:t>
            </a:r>
            <a:endParaRPr lang="en-GB" dirty="0"/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796047A-AB81-403A-B649-52C6F7827EC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81000" y="3267634"/>
            <a:ext cx="5330952" cy="3044265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2400">
                <a:solidFill>
                  <a:schemeClr val="accent1"/>
                </a:solidFill>
                <a:latin typeface="GT Sectra Fine Rg" panose="00000500000000000000" pitchFamily="50" charset="0"/>
              </a:defRPr>
            </a:lvl1pPr>
            <a:lvl2pPr marL="228600" indent="-228600">
              <a:buFont typeface="Arial" panose="020B0604020202020204" pitchFamily="34" charset="0"/>
              <a:buChar char="•"/>
              <a:defRPr sz="1800"/>
            </a:lvl2pPr>
            <a:lvl3pPr marL="457200">
              <a:buFont typeface="Arial" panose="020B0503030202060203" pitchFamily="34" charset="0"/>
              <a:buChar char="–"/>
              <a:defRPr sz="1800"/>
            </a:lvl3pPr>
            <a:lvl4pPr marL="685800">
              <a:buFont typeface="Arial" panose="020B0604020202020204" pitchFamily="34" charset="0"/>
              <a:buChar char="•"/>
              <a:defRPr sz="1600"/>
            </a:lvl4pPr>
            <a:lvl5pPr marL="914400">
              <a:buFont typeface="Arial" panose="020B0503030202060203" pitchFamily="34" charset="0"/>
              <a:buChar char="–"/>
              <a:defRPr sz="1600"/>
            </a:lvl5pPr>
          </a:lstStyle>
          <a:p>
            <a:pPr lvl="0"/>
            <a:r>
              <a:rPr lang="en-US" dirty="0"/>
              <a:t>Place sub-headline </a:t>
            </a:r>
            <a:r>
              <a:rPr lang="en-GB" dirty="0"/>
              <a:t>here in GT Sectra Fine </a:t>
            </a:r>
            <a:r>
              <a:rPr lang="en-GB" dirty="0" err="1"/>
              <a:t>Rg</a:t>
            </a:r>
            <a:r>
              <a:rPr lang="en-GB" dirty="0"/>
              <a:t> 24pt</a:t>
            </a:r>
            <a:r>
              <a:rPr lang="en-US" dirty="0"/>
              <a:t>, indent for other levels</a:t>
            </a:r>
          </a:p>
          <a:p>
            <a:pPr lvl="1"/>
            <a:r>
              <a:rPr lang="en-US" dirty="0"/>
              <a:t>Second level 18pt</a:t>
            </a:r>
          </a:p>
          <a:p>
            <a:pPr lvl="2"/>
            <a:r>
              <a:rPr lang="en-US" dirty="0"/>
              <a:t>Third level bullet 18pt</a:t>
            </a:r>
          </a:p>
          <a:p>
            <a:pPr lvl="3"/>
            <a:r>
              <a:rPr lang="en-US" dirty="0"/>
              <a:t>Fourth level bullet 16pt</a:t>
            </a:r>
          </a:p>
          <a:p>
            <a:pPr lvl="4"/>
            <a:r>
              <a:rPr lang="en-US" dirty="0"/>
              <a:t>Fifth level bullet 16pt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A2778-1AEF-4134-970E-9AB430A5206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159381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hort Headline and Image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icture Placeholder 35">
            <a:extLst>
              <a:ext uri="{FF2B5EF4-FFF2-40B4-BE49-F238E27FC236}">
                <a16:creationId xmlns:a16="http://schemas.microsoft.com/office/drawing/2014/main" id="{92A5DC07-3811-41E7-B3BC-1DF4ED905C7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-1"/>
            <a:ext cx="6096024" cy="6309361"/>
          </a:xfrm>
          <a:solidFill>
            <a:schemeClr val="tx1">
              <a:lumMod val="95000"/>
            </a:schemeClr>
          </a:solidFill>
        </p:spPr>
        <p:txBody>
          <a:bodyPr lIns="0" tIns="210312" anchor="t"/>
          <a:lstStyle>
            <a:lvl1pPr marL="0" indent="0" algn="ctr">
              <a:buNone/>
              <a:defRPr sz="1400"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Drag picture to placeholder or click icon to add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F8DBAF1-DC97-4CAB-B174-0AAA55CCB2E8}"/>
              </a:ext>
            </a:extLst>
          </p:cNvPr>
          <p:cNvSpPr/>
          <p:nvPr userDrawn="1"/>
        </p:nvSpPr>
        <p:spPr bwMode="white">
          <a:xfrm>
            <a:off x="0" y="6309360"/>
            <a:ext cx="12192000" cy="54864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3B30F4D9-6AB9-4693-B1C3-C7BE8D81EC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76999" y="381000"/>
            <a:ext cx="5334000" cy="2667000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en-GB" dirty="0"/>
              <a:t>Place headline here (36pt, min 30pt)</a:t>
            </a:r>
            <a:endParaRPr lang="en-US" dirty="0"/>
          </a:p>
        </p:txBody>
      </p:sp>
      <p:sp>
        <p:nvSpPr>
          <p:cNvPr id="15" name="Footer Placeholder 3">
            <a:extLst>
              <a:ext uri="{FF2B5EF4-FFF2-40B4-BE49-F238E27FC236}">
                <a16:creationId xmlns:a16="http://schemas.microsoft.com/office/drawing/2014/main" id="{E567C369-8A33-4851-8646-E53D6E8D8C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2021 Accenture. All rights reserved.</a:t>
            </a:r>
            <a:endParaRPr lang="en-GB" dirty="0"/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C42B8317-AACA-4DC7-AD68-8986DF62997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80047" y="3264586"/>
            <a:ext cx="5330952" cy="3047313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2400">
                <a:solidFill>
                  <a:schemeClr val="tx1"/>
                </a:solidFill>
                <a:latin typeface="GT Sectra Fine Rg" panose="00000500000000000000" pitchFamily="50" charset="0"/>
              </a:defRPr>
            </a:lvl1pPr>
            <a:lvl2pPr marL="228600" indent="-228600"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</a:defRPr>
            </a:lvl2pPr>
            <a:lvl3pPr marL="457200">
              <a:buFont typeface="Arial" panose="020B0503030202060203" pitchFamily="34" charset="0"/>
              <a:buChar char="–"/>
              <a:defRPr sz="1800">
                <a:solidFill>
                  <a:schemeClr val="tx1"/>
                </a:solidFill>
              </a:defRPr>
            </a:lvl3pPr>
            <a:lvl4pPr marL="685800"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4pPr>
            <a:lvl5pPr marL="914400">
              <a:buFont typeface="Arial" panose="020B0503030202060203" pitchFamily="34" charset="0"/>
              <a:buChar char="–"/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Place sub-headline </a:t>
            </a:r>
            <a:r>
              <a:rPr lang="en-GB" dirty="0"/>
              <a:t>here in GT Sectra Fine </a:t>
            </a:r>
            <a:r>
              <a:rPr lang="en-GB" dirty="0" err="1"/>
              <a:t>Rg</a:t>
            </a:r>
            <a:r>
              <a:rPr lang="en-GB" dirty="0"/>
              <a:t> 24pt</a:t>
            </a:r>
            <a:r>
              <a:rPr lang="en-US" dirty="0"/>
              <a:t>, indent for other levels</a:t>
            </a:r>
          </a:p>
          <a:p>
            <a:pPr lvl="1"/>
            <a:r>
              <a:rPr lang="en-US" dirty="0"/>
              <a:t>Second level 18pt</a:t>
            </a:r>
          </a:p>
          <a:p>
            <a:pPr lvl="2"/>
            <a:r>
              <a:rPr lang="en-US" dirty="0"/>
              <a:t>Third level bullet 18pt</a:t>
            </a:r>
          </a:p>
          <a:p>
            <a:pPr lvl="3"/>
            <a:r>
              <a:rPr lang="en-US" dirty="0"/>
              <a:t>Fourth level bullet 16pt</a:t>
            </a:r>
          </a:p>
          <a:p>
            <a:pPr lvl="4"/>
            <a:r>
              <a:rPr lang="en-US" dirty="0"/>
              <a:t>Fifth level bullet 16pt</a:t>
            </a:r>
          </a:p>
        </p:txBody>
      </p:sp>
      <p:sp>
        <p:nvSpPr>
          <p:cNvPr id="12" name="GTS_WH" descr="Accenture Greater Than symbol in white">
            <a:extLst>
              <a:ext uri="{FF2B5EF4-FFF2-40B4-BE49-F238E27FC236}">
                <a16:creationId xmlns:a16="http://schemas.microsoft.com/office/drawing/2014/main" id="{9742AFA2-2F86-4FC9-AB33-FE5A8DC3B4C5}"/>
              </a:ext>
            </a:extLst>
          </p:cNvPr>
          <p:cNvSpPr>
            <a:spLocks noChangeAspect="1"/>
          </p:cNvSpPr>
          <p:nvPr userDrawn="1"/>
        </p:nvSpPr>
        <p:spPr bwMode="black">
          <a:xfrm>
            <a:off x="381468" y="6483676"/>
            <a:ext cx="183295" cy="201168"/>
          </a:xfrm>
          <a:custGeom>
            <a:avLst/>
            <a:gdLst>
              <a:gd name="T0" fmla="*/ 0 w 4100"/>
              <a:gd name="T1" fmla="*/ 4500 h 4500"/>
              <a:gd name="T2" fmla="*/ 4100 w 4100"/>
              <a:gd name="T3" fmla="*/ 2837 h 4500"/>
              <a:gd name="T4" fmla="*/ 4100 w 4100"/>
              <a:gd name="T5" fmla="*/ 1663 h 4500"/>
              <a:gd name="T6" fmla="*/ 0 w 4100"/>
              <a:gd name="T7" fmla="*/ 0 h 4500"/>
              <a:gd name="T8" fmla="*/ 0 w 4100"/>
              <a:gd name="T9" fmla="*/ 1175 h 4500"/>
              <a:gd name="T10" fmla="*/ 2651 w 4100"/>
              <a:gd name="T11" fmla="*/ 2250 h 4500"/>
              <a:gd name="T12" fmla="*/ 0 w 4100"/>
              <a:gd name="T13" fmla="*/ 3325 h 4500"/>
              <a:gd name="T14" fmla="*/ 0 w 4100"/>
              <a:gd name="T15" fmla="*/ 4500 h 4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100" h="4500">
                <a:moveTo>
                  <a:pt x="0" y="4500"/>
                </a:moveTo>
                <a:lnTo>
                  <a:pt x="4100" y="2837"/>
                </a:lnTo>
                <a:lnTo>
                  <a:pt x="4100" y="1663"/>
                </a:lnTo>
                <a:lnTo>
                  <a:pt x="0" y="0"/>
                </a:lnTo>
                <a:lnTo>
                  <a:pt x="0" y="1175"/>
                </a:lnTo>
                <a:lnTo>
                  <a:pt x="2651" y="2250"/>
                </a:lnTo>
                <a:lnTo>
                  <a:pt x="0" y="3325"/>
                </a:lnTo>
                <a:lnTo>
                  <a:pt x="0" y="450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CF1D8E5-ED70-409D-A4B1-635A02DFE5A1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57907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19">
            <a:extLst>
              <a:ext uri="{FF2B5EF4-FFF2-40B4-BE49-F238E27FC236}">
                <a16:creationId xmlns:a16="http://schemas.microsoft.com/office/drawing/2014/main" id="{9128CE8F-D41A-47B9-921B-C6C1790F8F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26839" y="943234"/>
            <a:ext cx="4191000" cy="497681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</p:pic>
      <p:sp>
        <p:nvSpPr>
          <p:cNvPr id="12" name="Picture Placeholder 18">
            <a:extLst>
              <a:ext uri="{FF2B5EF4-FFF2-40B4-BE49-F238E27FC236}">
                <a16:creationId xmlns:a16="http://schemas.microsoft.com/office/drawing/2014/main" id="{3996D868-07E7-4C6F-B00B-4026C634BAE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6858001" y="744434"/>
            <a:ext cx="4190998" cy="4976446"/>
          </a:xfrm>
          <a:solidFill>
            <a:schemeClr val="bg1">
              <a:lumMod val="95000"/>
            </a:schemeClr>
          </a:solidFill>
          <a:effectLst/>
        </p:spPr>
        <p:txBody>
          <a:bodyPr tIns="274320" bIns="274320" anchor="t"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Drag picture to placeholder or click icon to add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1593669"/>
            <a:ext cx="4952999" cy="3277976"/>
          </a:xfrm>
        </p:spPr>
        <p:txBody>
          <a:bodyPr anchor="ctr"/>
          <a:lstStyle>
            <a:lvl1pPr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Place quote or key message here 54pt</a:t>
            </a:r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2D868995-C37B-451B-AE1C-89DE71F213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2021 Accenture. All rights reserved.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A06E6C-6576-4BA5-948F-BD9FE24FA052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445598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alutation-GTS left-image bkgnd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43E7551B-7F86-46D2-A90B-DF5CC30BDFD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7620" y="-9144"/>
            <a:ext cx="12207240" cy="6876288"/>
          </a:xfrm>
        </p:spPr>
        <p:txBody>
          <a:bodyPr lIns="0" tIns="182880"/>
          <a:lstStyle>
            <a:lvl1pPr algn="ctr">
              <a:buNone/>
              <a:defRPr/>
            </a:lvl1pPr>
          </a:lstStyle>
          <a:p>
            <a:r>
              <a:rPr lang="en-GB" dirty="0"/>
              <a:t>Drag picture to placeholder or click icon to add, then send to back.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999" y="2318273"/>
            <a:ext cx="7040753" cy="2221454"/>
          </a:xfrm>
        </p:spPr>
        <p:txBody>
          <a:bodyPr anchor="ctr"/>
          <a:lstStyle>
            <a:lvl1pPr algn="l">
              <a:defRPr sz="72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Insert Salutation 72pt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7AD433-4B77-E741-930C-11F17D433B19}"/>
              </a:ext>
            </a:extLst>
          </p:cNvPr>
          <p:cNvSpPr txBox="1"/>
          <p:nvPr userDrawn="1"/>
        </p:nvSpPr>
        <p:spPr>
          <a:xfrm>
            <a:off x="4490720" y="36068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228600">
              <a:spcAft>
                <a:spcPts val="1200"/>
              </a:spcAft>
            </a:pPr>
            <a:endParaRPr lang="en-US" noProof="0" dirty="0"/>
          </a:p>
        </p:txBody>
      </p:sp>
      <p:sp>
        <p:nvSpPr>
          <p:cNvPr id="6" name="GTS_WH" descr="Accenture Greater Than symbol in white">
            <a:extLst>
              <a:ext uri="{FF2B5EF4-FFF2-40B4-BE49-F238E27FC236}">
                <a16:creationId xmlns:a16="http://schemas.microsoft.com/office/drawing/2014/main" id="{5820492B-C4D2-42F2-B2B8-CB1CE70F894B}"/>
              </a:ext>
            </a:extLst>
          </p:cNvPr>
          <p:cNvSpPr>
            <a:spLocks noChangeAspect="1"/>
          </p:cNvSpPr>
          <p:nvPr userDrawn="1"/>
        </p:nvSpPr>
        <p:spPr bwMode="black">
          <a:xfrm>
            <a:off x="380999" y="5607812"/>
            <a:ext cx="641531" cy="704088"/>
          </a:xfrm>
          <a:custGeom>
            <a:avLst/>
            <a:gdLst>
              <a:gd name="T0" fmla="*/ 0 w 4100"/>
              <a:gd name="T1" fmla="*/ 4500 h 4500"/>
              <a:gd name="T2" fmla="*/ 4100 w 4100"/>
              <a:gd name="T3" fmla="*/ 2837 h 4500"/>
              <a:gd name="T4" fmla="*/ 4100 w 4100"/>
              <a:gd name="T5" fmla="*/ 1663 h 4500"/>
              <a:gd name="T6" fmla="*/ 0 w 4100"/>
              <a:gd name="T7" fmla="*/ 0 h 4500"/>
              <a:gd name="T8" fmla="*/ 0 w 4100"/>
              <a:gd name="T9" fmla="*/ 1175 h 4500"/>
              <a:gd name="T10" fmla="*/ 2651 w 4100"/>
              <a:gd name="T11" fmla="*/ 2250 h 4500"/>
              <a:gd name="T12" fmla="*/ 0 w 4100"/>
              <a:gd name="T13" fmla="*/ 3325 h 4500"/>
              <a:gd name="T14" fmla="*/ 0 w 4100"/>
              <a:gd name="T15" fmla="*/ 4500 h 4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100" h="4500">
                <a:moveTo>
                  <a:pt x="0" y="4500"/>
                </a:moveTo>
                <a:lnTo>
                  <a:pt x="4100" y="2837"/>
                </a:lnTo>
                <a:lnTo>
                  <a:pt x="4100" y="1663"/>
                </a:lnTo>
                <a:lnTo>
                  <a:pt x="0" y="0"/>
                </a:lnTo>
                <a:lnTo>
                  <a:pt x="0" y="1175"/>
                </a:lnTo>
                <a:lnTo>
                  <a:pt x="2651" y="2250"/>
                </a:lnTo>
                <a:lnTo>
                  <a:pt x="0" y="3325"/>
                </a:lnTo>
                <a:lnTo>
                  <a:pt x="0" y="450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3988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C35EA4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+ image (alternativ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8">
            <a:extLst>
              <a:ext uri="{FF2B5EF4-FFF2-40B4-BE49-F238E27FC236}">
                <a16:creationId xmlns:a16="http://schemas.microsoft.com/office/drawing/2014/main" id="{3996D868-07E7-4C6F-B00B-4026C634BAE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6858001" y="744434"/>
            <a:ext cx="4190998" cy="4976446"/>
          </a:xfrm>
          <a:solidFill>
            <a:schemeClr val="bg1">
              <a:lumMod val="95000"/>
            </a:schemeClr>
          </a:solidFill>
          <a:effectLst>
            <a:outerShdw dist="215900" dir="2700000" algn="tl" rotWithShape="0">
              <a:schemeClr val="accent1"/>
            </a:outerShdw>
          </a:effectLst>
        </p:spPr>
        <p:txBody>
          <a:bodyPr tIns="274320" bIns="274320" anchor="t"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Drag picture to placeholder or click icon to add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1593669"/>
            <a:ext cx="4952999" cy="3277976"/>
          </a:xfrm>
        </p:spPr>
        <p:txBody>
          <a:bodyPr anchor="ctr"/>
          <a:lstStyle>
            <a:lvl1pPr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Place quote or key message here 54pt</a:t>
            </a:r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2D868995-C37B-451B-AE1C-89DE71F213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2021 Accenture. All rights reserved.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D217B10-543D-46E3-A5E7-CA1C578F6F62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621643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tistics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7FF1C6BE-E6FE-4BD6-8477-A09403EEE56E}"/>
              </a:ext>
            </a:extLst>
          </p:cNvPr>
          <p:cNvSpPr/>
          <p:nvPr userDrawn="1"/>
        </p:nvSpPr>
        <p:spPr bwMode="white">
          <a:xfrm>
            <a:off x="-10" y="-3"/>
            <a:ext cx="6096008" cy="63119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2" name="Text Placeholder 32">
            <a:extLst>
              <a:ext uri="{FF2B5EF4-FFF2-40B4-BE49-F238E27FC236}">
                <a16:creationId xmlns:a16="http://schemas.microsoft.com/office/drawing/2014/main" id="{AC315915-FC9E-0942-980E-6C0E99FEA8D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80986" y="1490071"/>
            <a:ext cx="2285996" cy="1664208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lang="en-US" sz="20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5750" indent="-285750">
              <a:spcAft>
                <a:spcPts val="600"/>
              </a:spcAft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spcAft>
                <a:spcPts val="0"/>
              </a:spcAft>
              <a:defRPr sz="1800"/>
            </a:lvl4pPr>
            <a:lvl5pPr>
              <a:spcAft>
                <a:spcPts val="0"/>
              </a:spcAft>
              <a:defRPr sz="1800"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Stat headline 24</a:t>
            </a:r>
          </a:p>
          <a:p>
            <a:pPr marL="285750" lvl="1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Stat details 16pt</a:t>
            </a:r>
          </a:p>
          <a:p>
            <a:pPr marL="228600" lvl="2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Bullet point 16pt</a:t>
            </a:r>
          </a:p>
        </p:txBody>
      </p:sp>
      <p:sp>
        <p:nvSpPr>
          <p:cNvPr id="38" name="Picture Placeholder 35">
            <a:extLst>
              <a:ext uri="{FF2B5EF4-FFF2-40B4-BE49-F238E27FC236}">
                <a16:creationId xmlns:a16="http://schemas.microsoft.com/office/drawing/2014/main" id="{92A5DC07-3811-41E7-B3BC-1DF4ED905C7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6095992" y="0"/>
            <a:ext cx="6096008" cy="6311900"/>
          </a:xfrm>
          <a:solidFill>
            <a:schemeClr val="bg1">
              <a:lumMod val="95000"/>
            </a:schemeClr>
          </a:solidFill>
        </p:spPr>
        <p:txBody>
          <a:bodyPr tIns="457200" anchor="t"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Drag picture to placeholder or click icon to add</a:t>
            </a:r>
            <a:endParaRPr lang="en-US" dirty="0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8D7539E0-EC97-4984-8CDD-85CC949BB7F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1001" y="380999"/>
            <a:ext cx="2285996" cy="912223"/>
          </a:xfrm>
        </p:spPr>
        <p:txBody>
          <a:bodyPr anchor="ctr"/>
          <a:lstStyle>
            <a:lvl1pPr marL="0" indent="0">
              <a:buNone/>
              <a:defRPr lang="en-US" sz="4800" b="1" kern="1200" dirty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GB" dirty="0"/>
              <a:t>00x</a:t>
            </a:r>
            <a:endParaRPr lang="en-US" dirty="0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149C8D0A-C37D-4D9A-9703-8A0AFB18570C}"/>
              </a:ext>
            </a:extLst>
          </p:cNvPr>
          <p:cNvCxnSpPr>
            <a:cxnSpLocks/>
          </p:cNvCxnSpPr>
          <p:nvPr userDrawn="1"/>
        </p:nvCxnSpPr>
        <p:spPr>
          <a:xfrm>
            <a:off x="0" y="3155950"/>
            <a:ext cx="6096008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 Placeholder 26">
            <a:extLst>
              <a:ext uri="{FF2B5EF4-FFF2-40B4-BE49-F238E27FC236}">
                <a16:creationId xmlns:a16="http://schemas.microsoft.com/office/drawing/2014/main" id="{FFC38A35-5CA3-4459-9AC5-201C7153495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28992" y="380999"/>
            <a:ext cx="2285996" cy="912223"/>
          </a:xfrm>
        </p:spPr>
        <p:txBody>
          <a:bodyPr anchor="ctr"/>
          <a:lstStyle>
            <a:lvl1pPr marL="0" indent="0">
              <a:buNone/>
              <a:defRPr lang="en-US" sz="4800" b="1" kern="1200" dirty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GB" dirty="0"/>
              <a:t>00x</a:t>
            </a:r>
            <a:endParaRPr lang="en-US" dirty="0"/>
          </a:p>
        </p:txBody>
      </p:sp>
      <p:sp>
        <p:nvSpPr>
          <p:cNvPr id="48" name="Text Placeholder 26">
            <a:extLst>
              <a:ext uri="{FF2B5EF4-FFF2-40B4-BE49-F238E27FC236}">
                <a16:creationId xmlns:a16="http://schemas.microsoft.com/office/drawing/2014/main" id="{84A1985F-A4F6-4997-A4BD-E305CB1A47A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1001" y="3536948"/>
            <a:ext cx="2285996" cy="912223"/>
          </a:xfrm>
        </p:spPr>
        <p:txBody>
          <a:bodyPr anchor="ctr"/>
          <a:lstStyle>
            <a:lvl1pPr marL="0" indent="0">
              <a:buNone/>
              <a:defRPr lang="en-US" sz="4800" b="1" kern="1200" dirty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GB" dirty="0"/>
              <a:t>00x</a:t>
            </a:r>
            <a:endParaRPr lang="en-US" dirty="0"/>
          </a:p>
        </p:txBody>
      </p:sp>
      <p:sp>
        <p:nvSpPr>
          <p:cNvPr id="50" name="Text Placeholder 26">
            <a:extLst>
              <a:ext uri="{FF2B5EF4-FFF2-40B4-BE49-F238E27FC236}">
                <a16:creationId xmlns:a16="http://schemas.microsoft.com/office/drawing/2014/main" id="{E5121ACC-7E33-431F-A8A1-419F515D406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428992" y="3536948"/>
            <a:ext cx="2285996" cy="912223"/>
          </a:xfrm>
        </p:spPr>
        <p:txBody>
          <a:bodyPr anchor="ctr"/>
          <a:lstStyle>
            <a:lvl1pPr marL="0" indent="0">
              <a:buNone/>
              <a:defRPr lang="en-US" sz="4800" b="1" kern="1200" dirty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GB" dirty="0"/>
              <a:t>00x</a:t>
            </a:r>
            <a:endParaRPr lang="en-US" dirty="0"/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1BE5BBCC-C957-48B6-99B6-EF1F3E80F622}"/>
              </a:ext>
            </a:extLst>
          </p:cNvPr>
          <p:cNvCxnSpPr>
            <a:cxnSpLocks/>
          </p:cNvCxnSpPr>
          <p:nvPr userDrawn="1"/>
        </p:nvCxnSpPr>
        <p:spPr>
          <a:xfrm>
            <a:off x="3047998" y="-2"/>
            <a:ext cx="0" cy="6311902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394EF33C-E010-4503-AC38-BB48E62572E9}"/>
              </a:ext>
            </a:extLst>
          </p:cNvPr>
          <p:cNvSpPr/>
          <p:nvPr userDrawn="1"/>
        </p:nvSpPr>
        <p:spPr bwMode="white">
          <a:xfrm>
            <a:off x="0" y="6311900"/>
            <a:ext cx="12192000" cy="546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 Placeholder 32">
            <a:extLst>
              <a:ext uri="{FF2B5EF4-FFF2-40B4-BE49-F238E27FC236}">
                <a16:creationId xmlns:a16="http://schemas.microsoft.com/office/drawing/2014/main" id="{15FC8104-48E6-B248-8FB6-974B5ABAE65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428992" y="1490071"/>
            <a:ext cx="2285996" cy="1664208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lang="en-US" sz="20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5750" indent="-285750">
              <a:spcAft>
                <a:spcPts val="600"/>
              </a:spcAft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spcAft>
                <a:spcPts val="0"/>
              </a:spcAft>
              <a:defRPr sz="1800"/>
            </a:lvl4pPr>
            <a:lvl5pPr>
              <a:spcAft>
                <a:spcPts val="0"/>
              </a:spcAft>
              <a:defRPr sz="1800"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Stat headline 24</a:t>
            </a:r>
          </a:p>
          <a:p>
            <a:pPr marL="285750" lvl="1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Stat details 16pt</a:t>
            </a:r>
          </a:p>
          <a:p>
            <a:pPr marL="228600" lvl="2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Bullet point 16pt</a:t>
            </a:r>
          </a:p>
        </p:txBody>
      </p:sp>
      <p:sp>
        <p:nvSpPr>
          <p:cNvPr id="24" name="Text Placeholder 32">
            <a:extLst>
              <a:ext uri="{FF2B5EF4-FFF2-40B4-BE49-F238E27FC236}">
                <a16:creationId xmlns:a16="http://schemas.microsoft.com/office/drawing/2014/main" id="{27C860B3-C7A0-E840-9D83-305F7392029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0986" y="4646021"/>
            <a:ext cx="2285996" cy="1665879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lang="en-US" sz="20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5750" indent="-285750">
              <a:spcAft>
                <a:spcPts val="600"/>
              </a:spcAft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spcAft>
                <a:spcPts val="0"/>
              </a:spcAft>
              <a:defRPr sz="1800"/>
            </a:lvl4pPr>
            <a:lvl5pPr>
              <a:spcAft>
                <a:spcPts val="0"/>
              </a:spcAft>
              <a:defRPr sz="1800"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Stat headline 24</a:t>
            </a:r>
          </a:p>
          <a:p>
            <a:pPr marL="285750" lvl="1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Stat details 16pt</a:t>
            </a:r>
          </a:p>
          <a:p>
            <a:pPr marL="228600" lvl="2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Bullet point 16pt</a:t>
            </a:r>
          </a:p>
        </p:txBody>
      </p:sp>
      <p:sp>
        <p:nvSpPr>
          <p:cNvPr id="25" name="Text Placeholder 32">
            <a:extLst>
              <a:ext uri="{FF2B5EF4-FFF2-40B4-BE49-F238E27FC236}">
                <a16:creationId xmlns:a16="http://schemas.microsoft.com/office/drawing/2014/main" id="{0559DD1F-A98C-F14E-95DC-32EC947751E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428992" y="4646020"/>
            <a:ext cx="2285996" cy="1664208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lang="en-US" sz="20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5750" indent="-285750">
              <a:spcAft>
                <a:spcPts val="600"/>
              </a:spcAft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spcAft>
                <a:spcPts val="0"/>
              </a:spcAft>
              <a:defRPr sz="1800"/>
            </a:lvl4pPr>
            <a:lvl5pPr>
              <a:spcAft>
                <a:spcPts val="0"/>
              </a:spcAft>
              <a:defRPr sz="1800"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Stat headline 24</a:t>
            </a:r>
          </a:p>
          <a:p>
            <a:pPr marL="285750" lvl="1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Stat details 16pt</a:t>
            </a:r>
          </a:p>
          <a:p>
            <a:pPr marL="228600" lvl="2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Bullet point 16pt</a:t>
            </a:r>
          </a:p>
        </p:txBody>
      </p:sp>
      <p:sp>
        <p:nvSpPr>
          <p:cNvPr id="21" name="Footer Placeholder 3">
            <a:extLst>
              <a:ext uri="{FF2B5EF4-FFF2-40B4-BE49-F238E27FC236}">
                <a16:creationId xmlns:a16="http://schemas.microsoft.com/office/drawing/2014/main" id="{3B3ABE64-A2B2-4267-83DE-C2D349057B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bg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defTabSz="228600">
              <a:spcAft>
                <a:spcPts val="1200"/>
              </a:spcAft>
              <a:defRPr/>
            </a:pPr>
            <a:r>
              <a:rPr lang="en-GB"/>
              <a:t>Copyright © 2021 Accenture. All rights reserved.</a:t>
            </a:r>
          </a:p>
        </p:txBody>
      </p:sp>
      <p:pic>
        <p:nvPicPr>
          <p:cNvPr id="19" name="Picture 18" descr="Accenture Greater Than symbol in white">
            <a:extLst>
              <a:ext uri="{FF2B5EF4-FFF2-40B4-BE49-F238E27FC236}">
                <a16:creationId xmlns:a16="http://schemas.microsoft.com/office/drawing/2014/main" id="{E8781F80-F3D9-42F9-B6EE-F6DC303E05F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black">
          <a:xfrm>
            <a:off x="381468" y="6482516"/>
            <a:ext cx="191087" cy="202328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2A306F6-3D4B-4153-AFB5-695424B80AC9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F90F471-3972-4120-B8B3-0237DE626C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04498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istics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BB918B6-32FF-4857-A645-C1032AFAE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0999"/>
            <a:ext cx="5333969" cy="2393952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F8DBAF1-DC97-4CAB-B174-0AAA55CCB2E8}"/>
              </a:ext>
            </a:extLst>
          </p:cNvPr>
          <p:cNvSpPr/>
          <p:nvPr userDrawn="1"/>
        </p:nvSpPr>
        <p:spPr bwMode="white">
          <a:xfrm>
            <a:off x="0" y="6311900"/>
            <a:ext cx="12192000" cy="546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2E53630-789F-425F-8AB1-96EFF4EA1E46}"/>
              </a:ext>
            </a:extLst>
          </p:cNvPr>
          <p:cNvSpPr/>
          <p:nvPr userDrawn="1"/>
        </p:nvSpPr>
        <p:spPr bwMode="white">
          <a:xfrm>
            <a:off x="9144056" y="3155948"/>
            <a:ext cx="3047944" cy="315595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D16F949-3472-4EBC-9DC1-05EC807C9FC0}"/>
              </a:ext>
            </a:extLst>
          </p:cNvPr>
          <p:cNvSpPr/>
          <p:nvPr userDrawn="1"/>
        </p:nvSpPr>
        <p:spPr bwMode="white">
          <a:xfrm>
            <a:off x="3048000" y="3155948"/>
            <a:ext cx="3047968" cy="315595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Picture Placeholder 35">
            <a:extLst>
              <a:ext uri="{FF2B5EF4-FFF2-40B4-BE49-F238E27FC236}">
                <a16:creationId xmlns:a16="http://schemas.microsoft.com/office/drawing/2014/main" id="{92A5DC07-3811-41E7-B3BC-1DF4ED905C7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6095976" y="-1"/>
            <a:ext cx="3048024" cy="3151189"/>
          </a:xfrm>
          <a:solidFill>
            <a:schemeClr val="bg1">
              <a:lumMod val="95000"/>
            </a:schemeClr>
          </a:solidFill>
        </p:spPr>
        <p:txBody>
          <a:bodyPr tIns="274320" anchor="t"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Drag picture to placeholder </a:t>
            </a:r>
          </a:p>
          <a:p>
            <a:r>
              <a:rPr lang="en-GB" dirty="0"/>
              <a:t>or click icon to add</a:t>
            </a:r>
            <a:endParaRPr lang="en-US" dirty="0"/>
          </a:p>
        </p:txBody>
      </p:sp>
      <p:sp>
        <p:nvSpPr>
          <p:cNvPr id="46" name="Text Placeholder 26">
            <a:extLst>
              <a:ext uri="{FF2B5EF4-FFF2-40B4-BE49-F238E27FC236}">
                <a16:creationId xmlns:a16="http://schemas.microsoft.com/office/drawing/2014/main" id="{FFC38A35-5CA3-4459-9AC5-201C7153495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525007" y="380999"/>
            <a:ext cx="2285996" cy="912223"/>
          </a:xfrm>
        </p:spPr>
        <p:txBody>
          <a:bodyPr anchor="ctr"/>
          <a:lstStyle>
            <a:lvl1pPr marL="0" indent="0">
              <a:buNone/>
              <a:defRPr lang="en-US" sz="4800" b="1" kern="1200" dirty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GB" dirty="0"/>
              <a:t>00x</a:t>
            </a:r>
            <a:endParaRPr lang="en-US" dirty="0"/>
          </a:p>
        </p:txBody>
      </p:sp>
      <p:sp>
        <p:nvSpPr>
          <p:cNvPr id="47" name="Text Placeholder 32">
            <a:extLst>
              <a:ext uri="{FF2B5EF4-FFF2-40B4-BE49-F238E27FC236}">
                <a16:creationId xmlns:a16="http://schemas.microsoft.com/office/drawing/2014/main" id="{705CC01D-6D66-4B27-8D0E-E2205E002C2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525005" y="1490071"/>
            <a:ext cx="2285995" cy="1664208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lang="en-US" sz="20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5750" indent="-285750">
              <a:spcAft>
                <a:spcPts val="600"/>
              </a:spcAft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spcAft>
                <a:spcPts val="0"/>
              </a:spcAft>
              <a:defRPr sz="1800"/>
            </a:lvl4pPr>
            <a:lvl5pPr>
              <a:spcAft>
                <a:spcPts val="0"/>
              </a:spcAft>
              <a:defRPr sz="1800"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Stat headline 20</a:t>
            </a:r>
          </a:p>
          <a:p>
            <a:pPr marL="285750" lvl="1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Stat details 16pt</a:t>
            </a:r>
          </a:p>
          <a:p>
            <a:pPr marL="228600" lvl="2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Bullet point 16pt</a:t>
            </a:r>
          </a:p>
        </p:txBody>
      </p:sp>
      <p:sp>
        <p:nvSpPr>
          <p:cNvPr id="48" name="Text Placeholder 26">
            <a:extLst>
              <a:ext uri="{FF2B5EF4-FFF2-40B4-BE49-F238E27FC236}">
                <a16:creationId xmlns:a16="http://schemas.microsoft.com/office/drawing/2014/main" id="{84A1985F-A4F6-4997-A4BD-E305CB1A47A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428988" y="3538763"/>
            <a:ext cx="2285996" cy="912223"/>
          </a:xfrm>
        </p:spPr>
        <p:txBody>
          <a:bodyPr anchor="ctr"/>
          <a:lstStyle>
            <a:lvl1pPr marL="0" indent="0">
              <a:buNone/>
              <a:defRPr lang="en-US" sz="4800" b="1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GB" dirty="0"/>
              <a:t>00x</a:t>
            </a:r>
            <a:endParaRPr lang="en-US" dirty="0"/>
          </a:p>
        </p:txBody>
      </p:sp>
      <p:sp>
        <p:nvSpPr>
          <p:cNvPr id="49" name="Text Placeholder 32">
            <a:extLst>
              <a:ext uri="{FF2B5EF4-FFF2-40B4-BE49-F238E27FC236}">
                <a16:creationId xmlns:a16="http://schemas.microsoft.com/office/drawing/2014/main" id="{D36C84D9-D180-4ECA-9C39-AB74A8A3E6B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428986" y="4647836"/>
            <a:ext cx="2285995" cy="1284879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lang="en-US" sz="2000" b="1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lang="en-US" sz="16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285750" indent="-285750">
              <a:spcAft>
                <a:spcPts val="600"/>
              </a:spcAft>
              <a:defRPr lang="en-US" sz="16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>
              <a:spcAft>
                <a:spcPts val="0"/>
              </a:spcAft>
              <a:defRPr sz="1800"/>
            </a:lvl4pPr>
            <a:lvl5pPr>
              <a:spcAft>
                <a:spcPts val="0"/>
              </a:spcAft>
              <a:defRPr sz="1800"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Stat headline 20</a:t>
            </a:r>
          </a:p>
          <a:p>
            <a:pPr marL="285750" lvl="1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Stat details 16pt</a:t>
            </a:r>
          </a:p>
          <a:p>
            <a:pPr marL="228600" lvl="2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Bullet point 16pt</a:t>
            </a:r>
          </a:p>
        </p:txBody>
      </p:sp>
      <p:sp>
        <p:nvSpPr>
          <p:cNvPr id="50" name="Text Placeholder 26">
            <a:extLst>
              <a:ext uri="{FF2B5EF4-FFF2-40B4-BE49-F238E27FC236}">
                <a16:creationId xmlns:a16="http://schemas.microsoft.com/office/drawing/2014/main" id="{E5121ACC-7E33-431F-A8A1-419F515D406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76996" y="3538763"/>
            <a:ext cx="2285996" cy="912223"/>
          </a:xfrm>
        </p:spPr>
        <p:txBody>
          <a:bodyPr anchor="ctr"/>
          <a:lstStyle>
            <a:lvl1pPr marL="0" indent="0">
              <a:buNone/>
              <a:defRPr lang="en-US" sz="4800" b="1" kern="1200" dirty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GB" dirty="0"/>
              <a:t>00x</a:t>
            </a:r>
            <a:endParaRPr lang="en-US" dirty="0"/>
          </a:p>
        </p:txBody>
      </p:sp>
      <p:sp>
        <p:nvSpPr>
          <p:cNvPr id="51" name="Text Placeholder 32">
            <a:extLst>
              <a:ext uri="{FF2B5EF4-FFF2-40B4-BE49-F238E27FC236}">
                <a16:creationId xmlns:a16="http://schemas.microsoft.com/office/drawing/2014/main" id="{2ACA6616-E51D-4660-96C1-738E6693FAD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476994" y="4647835"/>
            <a:ext cx="2285995" cy="1664208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lang="en-US" sz="20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5750" indent="-285750">
              <a:spcAft>
                <a:spcPts val="600"/>
              </a:spcAft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spcAft>
                <a:spcPts val="0"/>
              </a:spcAft>
              <a:defRPr sz="1800"/>
            </a:lvl4pPr>
            <a:lvl5pPr>
              <a:spcAft>
                <a:spcPts val="0"/>
              </a:spcAft>
              <a:defRPr sz="1800"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Stat headline 20</a:t>
            </a:r>
          </a:p>
          <a:p>
            <a:pPr marL="285750" lvl="1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Stat details 16pt</a:t>
            </a:r>
          </a:p>
          <a:p>
            <a:pPr marL="228600" lvl="2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Bullet point 16pt</a:t>
            </a:r>
          </a:p>
        </p:txBody>
      </p:sp>
      <p:sp>
        <p:nvSpPr>
          <p:cNvPr id="21" name="Picture Placeholder 35">
            <a:extLst>
              <a:ext uri="{FF2B5EF4-FFF2-40B4-BE49-F238E27FC236}">
                <a16:creationId xmlns:a16="http://schemas.microsoft.com/office/drawing/2014/main" id="{4CA191CE-F49B-4889-A102-DDD1279F3FB2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 bwMode="gray">
          <a:xfrm>
            <a:off x="0" y="3155942"/>
            <a:ext cx="3048000" cy="3155958"/>
          </a:xfrm>
          <a:solidFill>
            <a:schemeClr val="bg1">
              <a:lumMod val="95000"/>
            </a:schemeClr>
          </a:solidFill>
        </p:spPr>
        <p:txBody>
          <a:bodyPr vert="horz" lIns="0" tIns="274320" rIns="0" bIns="0" rtlCol="0" anchor="t">
            <a:noAutofit/>
          </a:bodyPr>
          <a:lstStyle>
            <a:lvl1pPr marL="0" indent="0" algn="ctr">
              <a:buNone/>
              <a:defRPr lang="en-US" sz="1400" dirty="0"/>
            </a:lvl1pPr>
          </a:lstStyle>
          <a:p>
            <a:pPr marL="228600" lvl="0" indent="-228600" algn="ctr"/>
            <a:r>
              <a:rPr lang="en-GB" dirty="0"/>
              <a:t>Drag picture to placeholder </a:t>
            </a:r>
          </a:p>
          <a:p>
            <a:pPr marL="228600" lvl="0" indent="-228600" algn="ctr"/>
            <a:r>
              <a:rPr lang="en-GB" dirty="0"/>
              <a:t>or click icon to add</a:t>
            </a:r>
            <a:endParaRPr lang="en-US" dirty="0"/>
          </a:p>
        </p:txBody>
      </p:sp>
      <p:sp>
        <p:nvSpPr>
          <p:cNvPr id="24" name="Text Placeholder 26">
            <a:extLst>
              <a:ext uri="{FF2B5EF4-FFF2-40B4-BE49-F238E27FC236}">
                <a16:creationId xmlns:a16="http://schemas.microsoft.com/office/drawing/2014/main" id="{86209476-BF69-4014-99E6-B53C87141B4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525001" y="3538763"/>
            <a:ext cx="2285996" cy="912223"/>
          </a:xfrm>
        </p:spPr>
        <p:txBody>
          <a:bodyPr anchor="ctr"/>
          <a:lstStyle>
            <a:lvl1pPr marL="0" indent="0">
              <a:buNone/>
              <a:defRPr lang="en-US" sz="4800" b="1" kern="1200" dirty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GB" dirty="0"/>
              <a:t>00x</a:t>
            </a:r>
            <a:endParaRPr lang="en-US" dirty="0"/>
          </a:p>
        </p:txBody>
      </p:sp>
      <p:sp>
        <p:nvSpPr>
          <p:cNvPr id="25" name="Text Placeholder 32">
            <a:extLst>
              <a:ext uri="{FF2B5EF4-FFF2-40B4-BE49-F238E27FC236}">
                <a16:creationId xmlns:a16="http://schemas.microsoft.com/office/drawing/2014/main" id="{07ADCD97-A8C0-487C-9E6C-6CD77C3BE05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524999" y="4647836"/>
            <a:ext cx="2285995" cy="1662794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lang="en-US" sz="20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5750" indent="-285750">
              <a:spcAft>
                <a:spcPts val="600"/>
              </a:spcAft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spcAft>
                <a:spcPts val="0"/>
              </a:spcAft>
              <a:defRPr sz="1800"/>
            </a:lvl4pPr>
            <a:lvl5pPr>
              <a:spcAft>
                <a:spcPts val="0"/>
              </a:spcAft>
              <a:defRPr sz="1800"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Stat headline20</a:t>
            </a:r>
          </a:p>
          <a:p>
            <a:pPr marL="285750" lvl="1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Stat details 16pt</a:t>
            </a:r>
          </a:p>
          <a:p>
            <a:pPr marL="228600" lvl="2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Bullet point 16pt</a:t>
            </a:r>
          </a:p>
        </p:txBody>
      </p:sp>
      <p:sp>
        <p:nvSpPr>
          <p:cNvPr id="22" name="Footer Placeholder 3">
            <a:extLst>
              <a:ext uri="{FF2B5EF4-FFF2-40B4-BE49-F238E27FC236}">
                <a16:creationId xmlns:a16="http://schemas.microsoft.com/office/drawing/2014/main" id="{272DDB3A-459D-40AA-A5E7-DDCDD2DEA3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bg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defTabSz="228600">
              <a:spcAft>
                <a:spcPts val="1200"/>
              </a:spcAft>
              <a:defRPr/>
            </a:pPr>
            <a:r>
              <a:rPr lang="en-GB"/>
              <a:t>Copyright © 2021 Accenture. All rights reserved.</a:t>
            </a:r>
          </a:p>
        </p:txBody>
      </p:sp>
      <p:pic>
        <p:nvPicPr>
          <p:cNvPr id="23" name="Picture 22" descr="Accenture Greater Than symbol in white">
            <a:extLst>
              <a:ext uri="{FF2B5EF4-FFF2-40B4-BE49-F238E27FC236}">
                <a16:creationId xmlns:a16="http://schemas.microsoft.com/office/drawing/2014/main" id="{78774BCE-242F-4FF9-9C01-D01B97743A9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black">
          <a:xfrm>
            <a:off x="381468" y="6482516"/>
            <a:ext cx="191087" cy="202328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11B33BA-8B14-4BE4-8987-4DD490763486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F90F471-3972-4120-B8B3-0237DE626C35}" type="slidenum">
              <a:rPr lang="en-US" smtClean="0"/>
              <a:pPr/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68195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ey Message Gradient Dark 1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ccenture Gradient Dark">
            <a:extLst>
              <a:ext uri="{FF2B5EF4-FFF2-40B4-BE49-F238E27FC236}">
                <a16:creationId xmlns:a16="http://schemas.microsoft.com/office/drawing/2014/main" id="{AB47B586-CFEE-4C32-8227-001B5A89C37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invGray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A4D9B0E-55A4-43D3-A4B6-225FAA7538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67840" y="2015925"/>
            <a:ext cx="8656320" cy="2826150"/>
          </a:xfrm>
        </p:spPr>
        <p:txBody>
          <a:bodyPr anchor="ctr"/>
          <a:lstStyle>
            <a:lvl1pPr algn="ctr"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Place key message here 54pt</a:t>
            </a:r>
          </a:p>
        </p:txBody>
      </p:sp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9310B6FD-F7E2-4120-A2CE-22852AAA9F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2021 Accenture. All rights reserved.</a:t>
            </a:r>
            <a:endParaRPr lang="en-GB" dirty="0"/>
          </a:p>
        </p:txBody>
      </p:sp>
      <p:sp>
        <p:nvSpPr>
          <p:cNvPr id="11" name="GTS_WH" descr="Accenture Greater Than symbol in white">
            <a:extLst>
              <a:ext uri="{FF2B5EF4-FFF2-40B4-BE49-F238E27FC236}">
                <a16:creationId xmlns:a16="http://schemas.microsoft.com/office/drawing/2014/main" id="{2FF57A0A-C5DD-42B6-8DD3-E5EA041C72D5}"/>
              </a:ext>
            </a:extLst>
          </p:cNvPr>
          <p:cNvSpPr>
            <a:spLocks noChangeAspect="1"/>
          </p:cNvSpPr>
          <p:nvPr userDrawn="1"/>
        </p:nvSpPr>
        <p:spPr bwMode="black">
          <a:xfrm>
            <a:off x="381468" y="6483676"/>
            <a:ext cx="183295" cy="201168"/>
          </a:xfrm>
          <a:custGeom>
            <a:avLst/>
            <a:gdLst>
              <a:gd name="T0" fmla="*/ 0 w 4100"/>
              <a:gd name="T1" fmla="*/ 4500 h 4500"/>
              <a:gd name="T2" fmla="*/ 4100 w 4100"/>
              <a:gd name="T3" fmla="*/ 2837 h 4500"/>
              <a:gd name="T4" fmla="*/ 4100 w 4100"/>
              <a:gd name="T5" fmla="*/ 1663 h 4500"/>
              <a:gd name="T6" fmla="*/ 0 w 4100"/>
              <a:gd name="T7" fmla="*/ 0 h 4500"/>
              <a:gd name="T8" fmla="*/ 0 w 4100"/>
              <a:gd name="T9" fmla="*/ 1175 h 4500"/>
              <a:gd name="T10" fmla="*/ 2651 w 4100"/>
              <a:gd name="T11" fmla="*/ 2250 h 4500"/>
              <a:gd name="T12" fmla="*/ 0 w 4100"/>
              <a:gd name="T13" fmla="*/ 3325 h 4500"/>
              <a:gd name="T14" fmla="*/ 0 w 4100"/>
              <a:gd name="T15" fmla="*/ 4500 h 4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100" h="4500">
                <a:moveTo>
                  <a:pt x="0" y="4500"/>
                </a:moveTo>
                <a:lnTo>
                  <a:pt x="4100" y="2837"/>
                </a:lnTo>
                <a:lnTo>
                  <a:pt x="4100" y="1663"/>
                </a:lnTo>
                <a:lnTo>
                  <a:pt x="0" y="0"/>
                </a:lnTo>
                <a:lnTo>
                  <a:pt x="0" y="1175"/>
                </a:lnTo>
                <a:lnTo>
                  <a:pt x="2651" y="2250"/>
                </a:lnTo>
                <a:lnTo>
                  <a:pt x="0" y="3325"/>
                </a:lnTo>
                <a:lnTo>
                  <a:pt x="0" y="450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31A683-09B8-4B7C-917B-D192D06BBAE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80246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ey Message Mid Purpl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D9B0E-55A4-43D3-A4B6-225FAA7538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67840" y="2015925"/>
            <a:ext cx="8656320" cy="2826150"/>
          </a:xfrm>
        </p:spPr>
        <p:txBody>
          <a:bodyPr anchor="ctr"/>
          <a:lstStyle>
            <a:lvl1pPr algn="ctr"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Place key message here 54pt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CECBE8-C9DE-46DF-9582-7DB75BEDF4F9}"/>
              </a:ext>
            </a:extLst>
          </p:cNvPr>
          <p:cNvSpPr txBox="1"/>
          <p:nvPr userDrawn="1"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Format Background… &gt; Solid fill &gt; Change to Dark Purple (Accent 3), Mid Purple (Accent 2) or Core Purple (Accent 1)</a:t>
            </a: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</a:endParaRPr>
          </a:p>
        </p:txBody>
      </p:sp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8D9D8DCD-E7C3-4F1A-8A48-31319650AC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2021 Accenture. All rights reserved.</a:t>
            </a:r>
            <a:endParaRPr lang="en-GB" dirty="0"/>
          </a:p>
        </p:txBody>
      </p:sp>
      <p:sp>
        <p:nvSpPr>
          <p:cNvPr id="11" name="GTS_WH" descr="Accenture Greater Than symbol in white">
            <a:extLst>
              <a:ext uri="{FF2B5EF4-FFF2-40B4-BE49-F238E27FC236}">
                <a16:creationId xmlns:a16="http://schemas.microsoft.com/office/drawing/2014/main" id="{B0B0C095-6C73-4899-AD8E-8F75768CF51A}"/>
              </a:ext>
            </a:extLst>
          </p:cNvPr>
          <p:cNvSpPr>
            <a:spLocks noChangeAspect="1"/>
          </p:cNvSpPr>
          <p:nvPr userDrawn="1"/>
        </p:nvSpPr>
        <p:spPr bwMode="black">
          <a:xfrm>
            <a:off x="381468" y="6483676"/>
            <a:ext cx="183295" cy="201168"/>
          </a:xfrm>
          <a:custGeom>
            <a:avLst/>
            <a:gdLst>
              <a:gd name="T0" fmla="*/ 0 w 4100"/>
              <a:gd name="T1" fmla="*/ 4500 h 4500"/>
              <a:gd name="T2" fmla="*/ 4100 w 4100"/>
              <a:gd name="T3" fmla="*/ 2837 h 4500"/>
              <a:gd name="T4" fmla="*/ 4100 w 4100"/>
              <a:gd name="T5" fmla="*/ 1663 h 4500"/>
              <a:gd name="T6" fmla="*/ 0 w 4100"/>
              <a:gd name="T7" fmla="*/ 0 h 4500"/>
              <a:gd name="T8" fmla="*/ 0 w 4100"/>
              <a:gd name="T9" fmla="*/ 1175 h 4500"/>
              <a:gd name="T10" fmla="*/ 2651 w 4100"/>
              <a:gd name="T11" fmla="*/ 2250 h 4500"/>
              <a:gd name="T12" fmla="*/ 0 w 4100"/>
              <a:gd name="T13" fmla="*/ 3325 h 4500"/>
              <a:gd name="T14" fmla="*/ 0 w 4100"/>
              <a:gd name="T15" fmla="*/ 4500 h 4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100" h="4500">
                <a:moveTo>
                  <a:pt x="0" y="4500"/>
                </a:moveTo>
                <a:lnTo>
                  <a:pt x="4100" y="2837"/>
                </a:lnTo>
                <a:lnTo>
                  <a:pt x="4100" y="1663"/>
                </a:lnTo>
                <a:lnTo>
                  <a:pt x="0" y="0"/>
                </a:lnTo>
                <a:lnTo>
                  <a:pt x="0" y="1175"/>
                </a:lnTo>
                <a:lnTo>
                  <a:pt x="2651" y="2250"/>
                </a:lnTo>
                <a:lnTo>
                  <a:pt x="0" y="3325"/>
                </a:lnTo>
                <a:lnTo>
                  <a:pt x="0" y="450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AFE70C-67B2-45BA-88F7-45C14692FC2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28390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Bleed Imag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8">
            <a:extLst>
              <a:ext uri="{FF2B5EF4-FFF2-40B4-BE49-F238E27FC236}">
                <a16:creationId xmlns:a16="http://schemas.microsoft.com/office/drawing/2014/main" id="{5AD31DD4-2506-4E03-897C-F4C8C020F09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7620" y="-9144"/>
            <a:ext cx="12207240" cy="6876288"/>
          </a:xfrm>
        </p:spPr>
        <p:txBody>
          <a:bodyPr lIns="0" tIns="182880"/>
          <a:lstStyle>
            <a:lvl1pPr algn="ctr">
              <a:buNone/>
              <a:defRPr/>
            </a:lvl1pPr>
          </a:lstStyle>
          <a:p>
            <a:r>
              <a:rPr lang="en-GB" dirty="0"/>
              <a:t>Drag picture to placeholder or click icon to add, then send to back.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4D9B0E-55A4-43D3-A4B6-225FAA7538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67839" y="2015925"/>
            <a:ext cx="8656320" cy="2826150"/>
          </a:xfrm>
        </p:spPr>
        <p:txBody>
          <a:bodyPr anchor="ctr"/>
          <a:lstStyle>
            <a:lvl1pPr algn="ctr"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Place headline here 54pt</a:t>
            </a:r>
          </a:p>
        </p:txBody>
      </p:sp>
      <p:sp>
        <p:nvSpPr>
          <p:cNvPr id="12" name="Footer Placeholder 3">
            <a:extLst>
              <a:ext uri="{FF2B5EF4-FFF2-40B4-BE49-F238E27FC236}">
                <a16:creationId xmlns:a16="http://schemas.microsoft.com/office/drawing/2014/main" id="{2A2CFACC-0767-48E1-9FD9-763E5025E7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2021 Accenture. All rights reserved.</a:t>
            </a:r>
            <a:endParaRPr lang="en-GB" dirty="0"/>
          </a:p>
        </p:txBody>
      </p:sp>
      <p:sp>
        <p:nvSpPr>
          <p:cNvPr id="7" name="GTS_WH" descr="Accenture Greater Than symbol in white">
            <a:extLst>
              <a:ext uri="{FF2B5EF4-FFF2-40B4-BE49-F238E27FC236}">
                <a16:creationId xmlns:a16="http://schemas.microsoft.com/office/drawing/2014/main" id="{AE479463-B4C9-4B9A-BE8B-62B5B9CF0075}"/>
              </a:ext>
            </a:extLst>
          </p:cNvPr>
          <p:cNvSpPr>
            <a:spLocks noChangeAspect="1"/>
          </p:cNvSpPr>
          <p:nvPr userDrawn="1"/>
        </p:nvSpPr>
        <p:spPr bwMode="black">
          <a:xfrm>
            <a:off x="381468" y="6483676"/>
            <a:ext cx="183295" cy="201168"/>
          </a:xfrm>
          <a:custGeom>
            <a:avLst/>
            <a:gdLst>
              <a:gd name="T0" fmla="*/ 0 w 4100"/>
              <a:gd name="T1" fmla="*/ 4500 h 4500"/>
              <a:gd name="T2" fmla="*/ 4100 w 4100"/>
              <a:gd name="T3" fmla="*/ 2837 h 4500"/>
              <a:gd name="T4" fmla="*/ 4100 w 4100"/>
              <a:gd name="T5" fmla="*/ 1663 h 4500"/>
              <a:gd name="T6" fmla="*/ 0 w 4100"/>
              <a:gd name="T7" fmla="*/ 0 h 4500"/>
              <a:gd name="T8" fmla="*/ 0 w 4100"/>
              <a:gd name="T9" fmla="*/ 1175 h 4500"/>
              <a:gd name="T10" fmla="*/ 2651 w 4100"/>
              <a:gd name="T11" fmla="*/ 2250 h 4500"/>
              <a:gd name="T12" fmla="*/ 0 w 4100"/>
              <a:gd name="T13" fmla="*/ 3325 h 4500"/>
              <a:gd name="T14" fmla="*/ 0 w 4100"/>
              <a:gd name="T15" fmla="*/ 4500 h 4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100" h="4500">
                <a:moveTo>
                  <a:pt x="0" y="4500"/>
                </a:moveTo>
                <a:lnTo>
                  <a:pt x="4100" y="2837"/>
                </a:lnTo>
                <a:lnTo>
                  <a:pt x="4100" y="1663"/>
                </a:lnTo>
                <a:lnTo>
                  <a:pt x="0" y="0"/>
                </a:lnTo>
                <a:lnTo>
                  <a:pt x="0" y="1175"/>
                </a:lnTo>
                <a:lnTo>
                  <a:pt x="2651" y="2250"/>
                </a:lnTo>
                <a:lnTo>
                  <a:pt x="0" y="3325"/>
                </a:lnTo>
                <a:lnTo>
                  <a:pt x="0" y="450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5BAA91-4288-4230-8881-E1D51DEBF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6117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Head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8546ADE-103C-4652-A344-9C0C8C49EC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8001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 dirty="0"/>
              <a:t>Place headline here (36pt, min 30pt)</a:t>
            </a:r>
            <a:endParaRPr lang="en-US" dirty="0"/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480EAEA1-D575-4107-8AFC-0CAE2D4FB3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2021 Accenture. All rights reserved.</a:t>
            </a:r>
            <a:endParaRPr lang="en-GB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20A237C-DB73-401B-BD5B-B8B91332335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130757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Headline-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EC595-3BDB-489C-AB5C-4C48BF9B07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8001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 dirty="0"/>
              <a:t>Place headline here (36pt, min 30pt)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385C65-6BFC-4F61-A214-71B69537BB4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1000" y="1234440"/>
            <a:ext cx="11430000" cy="384048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T Sectra Fine Rg" panose="00000500000000000000" pitchFamily="50" charset="0"/>
              </a:defRPr>
            </a:lvl1pPr>
          </a:lstStyle>
          <a:p>
            <a:pPr lvl="0"/>
            <a:r>
              <a:rPr lang="en-GB" dirty="0"/>
              <a:t>Place subtitle here in GT Sectra Fine </a:t>
            </a:r>
            <a:r>
              <a:rPr lang="en-GB" dirty="0" err="1"/>
              <a:t>Rg</a:t>
            </a:r>
            <a:r>
              <a:rPr lang="en-GB" dirty="0"/>
              <a:t> 20pt</a:t>
            </a:r>
            <a:endParaRPr lang="en-US" dirty="0"/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D81D62B4-50F4-4143-BFCC-F5508365C8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2021 Accenture. All rights reserved.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F7CFBA7-F1B1-4FF3-932C-7525FBDA5B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9501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32">
          <p15:clr>
            <a:srgbClr val="547EBF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6BF2C1-BAA9-4BAD-9934-C110D73032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2021 Accenture. All rights reserved.</a:t>
            </a:r>
            <a:endParaRPr lang="en-GB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030600-A2B3-4AAD-808D-56DA9B77330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952451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rgbClr val="E6E6DC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ts val="919"/>
              </a:lnSpc>
            </a:pPr>
            <a:r>
              <a:rPr spc="30" dirty="0"/>
              <a:t>Copyright</a:t>
            </a:r>
            <a:r>
              <a:rPr spc="-10" dirty="0"/>
              <a:t> </a:t>
            </a:r>
            <a:r>
              <a:rPr spc="95" dirty="0"/>
              <a:t>©</a:t>
            </a:r>
            <a:r>
              <a:rPr spc="50" dirty="0"/>
              <a:t> </a:t>
            </a:r>
            <a:r>
              <a:rPr spc="30" dirty="0"/>
              <a:t>2025 Accenture.</a:t>
            </a:r>
            <a:r>
              <a:rPr spc="-5" dirty="0"/>
              <a:t> </a:t>
            </a:r>
            <a:r>
              <a:rPr spc="30" dirty="0"/>
              <a:t>All</a:t>
            </a:r>
            <a:r>
              <a:rPr spc="40" dirty="0"/>
              <a:t> </a:t>
            </a:r>
            <a:r>
              <a:rPr spc="30" dirty="0"/>
              <a:t>rights</a:t>
            </a:r>
            <a:r>
              <a:rPr spc="10" dirty="0"/>
              <a:t> </a:t>
            </a:r>
            <a:r>
              <a:rPr spc="-10" dirty="0"/>
              <a:t>reserved.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3/21/2025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chemeClr val="bg1"/>
                </a:solidFill>
                <a:latin typeface="Arial MT"/>
                <a:cs typeface="Arial MT"/>
              </a:defRPr>
            </a:lvl1pPr>
          </a:lstStyle>
          <a:p>
            <a:pPr marL="38100">
              <a:lnSpc>
                <a:spcPts val="919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858616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: Black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67CB869-86C7-4B5D-B21D-C7104400ECFC}"/>
              </a:ext>
            </a:extLst>
          </p:cNvPr>
          <p:cNvSpPr/>
          <p:nvPr userDrawn="1"/>
        </p:nvSpPr>
        <p:spPr bwMode="blackGray"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55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97101C55-360F-4A30-88C9-2A386C411EE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4622800" y="0"/>
            <a:ext cx="7188200" cy="6858000"/>
          </a:xfrm>
          <a:prstGeom prst="rect">
            <a:avLst/>
          </a:prstGeom>
        </p:spPr>
      </p:pic>
      <p:sp>
        <p:nvSpPr>
          <p:cNvPr id="13" name="Date Placeholder 10">
            <a:extLst>
              <a:ext uri="{FF2B5EF4-FFF2-40B4-BE49-F238E27FC236}">
                <a16:creationId xmlns:a16="http://schemas.microsoft.com/office/drawing/2014/main" id="{47AA0BD1-514A-4E33-A0FD-DF2342E790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5282245"/>
            <a:ext cx="3102015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marL="0" algn="l" defTabSz="914400" rtl="0" eaLnBrk="1" latinLnBrk="0" hangingPunct="1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B2BDB7F4-6E1D-4904-AD31-0A33E91A2E6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1000" y="5527522"/>
            <a:ext cx="3102015" cy="784378"/>
          </a:xfrm>
        </p:spPr>
        <p:txBody>
          <a:bodyPr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Presenter 14pt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F0772B66-01D8-4BE7-AE8E-C64CA1CF266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1001" y="1429154"/>
            <a:ext cx="5152292" cy="2255710"/>
          </a:xfrm>
        </p:spPr>
        <p:txBody>
          <a:bodyPr anchor="b"/>
          <a:lstStyle>
            <a:lvl1pPr algn="l">
              <a:lnSpc>
                <a:spcPct val="9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Place presentation title here 48pt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BC9F1450-A172-44DF-9DE8-E6487649728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1001" y="3871190"/>
            <a:ext cx="5152292" cy="1092846"/>
          </a:xfrm>
        </p:spPr>
        <p:txBody>
          <a:bodyPr vert="horz" lIns="0" tIns="0" rIns="0" bIns="0" rtlCol="0">
            <a:noAutofit/>
          </a:bodyPr>
          <a:lstStyle>
            <a:lvl1pPr marL="0" indent="0" algn="l">
              <a:lnSpc>
                <a:spcPct val="90000"/>
              </a:lnSpc>
              <a:buNone/>
              <a:defRPr lang="en-US" sz="2400" b="0" i="0" kern="1200" spc="0" dirty="0">
                <a:solidFill>
                  <a:schemeClr val="tx1"/>
                </a:solidFill>
                <a:latin typeface="GT Sectra Fine Rg" panose="00000500000000000000" pitchFamily="50" charset="0"/>
                <a:ea typeface="+mn-ea"/>
                <a:cs typeface="+mn-cs"/>
              </a:defRPr>
            </a:lvl1pPr>
            <a:lvl2pPr marL="0" algn="ctr">
              <a:lnSpc>
                <a:spcPct val="90000"/>
              </a:lnSpc>
              <a:spcAft>
                <a:spcPts val="600"/>
              </a:spcAft>
              <a:defRPr lang="en-US" sz="2400" dirty="0" smtClean="0">
                <a:solidFill>
                  <a:srgbClr val="E6DCFF"/>
                </a:solidFill>
                <a:latin typeface="Palatino Linotype" panose="00000500000000000000" pitchFamily="50" charset="0"/>
              </a:defRPr>
            </a:lvl2pPr>
            <a:lvl3pPr marL="0" algn="ctr">
              <a:lnSpc>
                <a:spcPct val="90000"/>
              </a:lnSpc>
              <a:spcAft>
                <a:spcPts val="600"/>
              </a:spcAft>
              <a:defRPr lang="en-US" sz="2400" dirty="0" smtClean="0">
                <a:solidFill>
                  <a:srgbClr val="E6DCFF"/>
                </a:solidFill>
                <a:latin typeface="Palatino Linotype" panose="00000500000000000000" pitchFamily="50" charset="0"/>
              </a:defRPr>
            </a:lvl3pPr>
            <a:lvl4pPr marL="0" algn="ctr">
              <a:lnSpc>
                <a:spcPct val="90000"/>
              </a:lnSpc>
              <a:spcAft>
                <a:spcPts val="600"/>
              </a:spcAft>
              <a:defRPr lang="en-US" sz="2400" dirty="0" smtClean="0">
                <a:solidFill>
                  <a:srgbClr val="E6DCFF"/>
                </a:solidFill>
                <a:latin typeface="Palatino Linotype" panose="00000500000000000000" pitchFamily="50" charset="0"/>
              </a:defRPr>
            </a:lvl4pPr>
            <a:lvl5pPr marL="0" algn="ctr">
              <a:lnSpc>
                <a:spcPct val="90000"/>
              </a:lnSpc>
              <a:spcAft>
                <a:spcPts val="600"/>
              </a:spcAft>
              <a:defRPr lang="en-US" sz="2400" dirty="0">
                <a:solidFill>
                  <a:srgbClr val="E6DCFF"/>
                </a:solidFill>
                <a:latin typeface="Palatino Linotype" panose="00000500000000000000" pitchFamily="50" charset="0"/>
              </a:defRPr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GB" dirty="0"/>
              <a:t>Place subtitle here in GT Sectra Fine </a:t>
            </a:r>
            <a:r>
              <a:rPr lang="en-GB" dirty="0" err="1"/>
              <a:t>Rg</a:t>
            </a:r>
            <a:r>
              <a:rPr lang="en-GB" dirty="0"/>
              <a:t> 24pt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1D1C16-1E67-46BA-A7F0-31738E52069F}"/>
              </a:ext>
            </a:extLst>
          </p:cNvPr>
          <p:cNvSpPr txBox="1"/>
          <p:nvPr userDrawn="1"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Go to Brand Space for more cover options</a:t>
            </a: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3996689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380212" y="6483680"/>
            <a:ext cx="183515" cy="201295"/>
          </a:xfrm>
          <a:custGeom>
            <a:avLst/>
            <a:gdLst/>
            <a:ahLst/>
            <a:cxnLst/>
            <a:rect l="l" t="t" r="r" b="b"/>
            <a:pathLst>
              <a:path w="183515" h="201295">
                <a:moveTo>
                  <a:pt x="0" y="0"/>
                </a:moveTo>
                <a:lnTo>
                  <a:pt x="0" y="52527"/>
                </a:lnTo>
                <a:lnTo>
                  <a:pt x="118452" y="100583"/>
                </a:lnTo>
                <a:lnTo>
                  <a:pt x="0" y="148640"/>
                </a:lnTo>
                <a:lnTo>
                  <a:pt x="0" y="201167"/>
                </a:lnTo>
                <a:lnTo>
                  <a:pt x="183197" y="126822"/>
                </a:lnTo>
                <a:lnTo>
                  <a:pt x="183197" y="74333"/>
                </a:lnTo>
                <a:lnTo>
                  <a:pt x="0" y="0"/>
                </a:lnTo>
                <a:close/>
              </a:path>
            </a:pathLst>
          </a:custGeom>
          <a:solidFill>
            <a:srgbClr val="A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rgbClr val="E6E6DC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ts val="919"/>
              </a:lnSpc>
            </a:pPr>
            <a:r>
              <a:rPr spc="30" dirty="0"/>
              <a:t>Copyright</a:t>
            </a:r>
            <a:r>
              <a:rPr spc="-10" dirty="0"/>
              <a:t> </a:t>
            </a:r>
            <a:r>
              <a:rPr spc="95" dirty="0"/>
              <a:t>©</a:t>
            </a:r>
            <a:r>
              <a:rPr spc="50" dirty="0"/>
              <a:t> </a:t>
            </a:r>
            <a:r>
              <a:rPr spc="30" dirty="0"/>
              <a:t>2025 Accenture.</a:t>
            </a:r>
            <a:r>
              <a:rPr spc="-5" dirty="0"/>
              <a:t> </a:t>
            </a:r>
            <a:r>
              <a:rPr spc="30" dirty="0"/>
              <a:t>All</a:t>
            </a:r>
            <a:r>
              <a:rPr spc="40" dirty="0"/>
              <a:t> </a:t>
            </a:r>
            <a:r>
              <a:rPr spc="30" dirty="0"/>
              <a:t>rights</a:t>
            </a:r>
            <a:r>
              <a:rPr spc="10" dirty="0"/>
              <a:t> </a:t>
            </a:r>
            <a:r>
              <a:rPr spc="-10" dirty="0"/>
              <a:t>reserved.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3/21/2025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chemeClr val="bg1"/>
                </a:solidFill>
                <a:latin typeface="Arial MT"/>
                <a:cs typeface="Arial MT"/>
              </a:defRPr>
            </a:lvl1pPr>
          </a:lstStyle>
          <a:p>
            <a:pPr marL="38100">
              <a:lnSpc>
                <a:spcPts val="919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7780957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380212" y="6483680"/>
            <a:ext cx="183515" cy="201295"/>
          </a:xfrm>
          <a:custGeom>
            <a:avLst/>
            <a:gdLst/>
            <a:ahLst/>
            <a:cxnLst/>
            <a:rect l="l" t="t" r="r" b="b"/>
            <a:pathLst>
              <a:path w="183515" h="201295">
                <a:moveTo>
                  <a:pt x="0" y="0"/>
                </a:moveTo>
                <a:lnTo>
                  <a:pt x="0" y="52527"/>
                </a:lnTo>
                <a:lnTo>
                  <a:pt x="118452" y="100583"/>
                </a:lnTo>
                <a:lnTo>
                  <a:pt x="0" y="148640"/>
                </a:lnTo>
                <a:lnTo>
                  <a:pt x="0" y="201167"/>
                </a:lnTo>
                <a:lnTo>
                  <a:pt x="183197" y="126822"/>
                </a:lnTo>
                <a:lnTo>
                  <a:pt x="183197" y="74333"/>
                </a:lnTo>
                <a:lnTo>
                  <a:pt x="0" y="0"/>
                </a:lnTo>
                <a:close/>
              </a:path>
            </a:pathLst>
          </a:custGeom>
          <a:solidFill>
            <a:srgbClr val="A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bg 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6319239"/>
            <a:ext cx="12191999" cy="538759"/>
          </a:xfrm>
          <a:prstGeom prst="rect">
            <a:avLst/>
          </a:prstGeom>
        </p:spPr>
      </p:pic>
      <p:sp>
        <p:nvSpPr>
          <p:cNvPr id="18" name="bg object 18"/>
          <p:cNvSpPr/>
          <p:nvPr/>
        </p:nvSpPr>
        <p:spPr>
          <a:xfrm>
            <a:off x="380212" y="6483680"/>
            <a:ext cx="183515" cy="201295"/>
          </a:xfrm>
          <a:custGeom>
            <a:avLst/>
            <a:gdLst/>
            <a:ahLst/>
            <a:cxnLst/>
            <a:rect l="l" t="t" r="r" b="b"/>
            <a:pathLst>
              <a:path w="183515" h="201295">
                <a:moveTo>
                  <a:pt x="0" y="0"/>
                </a:moveTo>
                <a:lnTo>
                  <a:pt x="0" y="52527"/>
                </a:lnTo>
                <a:lnTo>
                  <a:pt x="118452" y="100583"/>
                </a:lnTo>
                <a:lnTo>
                  <a:pt x="0" y="148640"/>
                </a:lnTo>
                <a:lnTo>
                  <a:pt x="0" y="201167"/>
                </a:lnTo>
                <a:lnTo>
                  <a:pt x="183197" y="126822"/>
                </a:lnTo>
                <a:lnTo>
                  <a:pt x="183197" y="74333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0" y="2552445"/>
            <a:ext cx="489584" cy="2272665"/>
          </a:xfrm>
          <a:custGeom>
            <a:avLst/>
            <a:gdLst/>
            <a:ahLst/>
            <a:cxnLst/>
            <a:rect l="l" t="t" r="r" b="b"/>
            <a:pathLst>
              <a:path w="489584" h="2272665">
                <a:moveTo>
                  <a:pt x="489102" y="0"/>
                </a:moveTo>
                <a:lnTo>
                  <a:pt x="0" y="0"/>
                </a:lnTo>
                <a:lnTo>
                  <a:pt x="0" y="2272156"/>
                </a:lnTo>
                <a:lnTo>
                  <a:pt x="489102" y="2272156"/>
                </a:lnTo>
                <a:lnTo>
                  <a:pt x="489102" y="0"/>
                </a:lnTo>
                <a:close/>
              </a:path>
            </a:pathLst>
          </a:custGeom>
          <a:solidFill>
            <a:srgbClr val="750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0" name="bg object 2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2691383"/>
            <a:ext cx="511302" cy="567689"/>
          </a:xfrm>
          <a:prstGeom prst="rect">
            <a:avLst/>
          </a:prstGeom>
        </p:spPr>
      </p:pic>
      <p:pic>
        <p:nvPicPr>
          <p:cNvPr id="21" name="bg object 2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095" y="2996183"/>
            <a:ext cx="497573" cy="567689"/>
          </a:xfrm>
          <a:prstGeom prst="rect">
            <a:avLst/>
          </a:prstGeom>
        </p:spPr>
      </p:pic>
      <p:pic>
        <p:nvPicPr>
          <p:cNvPr id="22" name="bg object 2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667" y="3300983"/>
            <a:ext cx="488429" cy="567689"/>
          </a:xfrm>
          <a:prstGeom prst="rect">
            <a:avLst/>
          </a:prstGeom>
        </p:spPr>
      </p:pic>
      <p:pic>
        <p:nvPicPr>
          <p:cNvPr id="23" name="bg object 2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0" y="3605783"/>
            <a:ext cx="529590" cy="567689"/>
          </a:xfrm>
          <a:prstGeom prst="rect">
            <a:avLst/>
          </a:prstGeom>
        </p:spPr>
      </p:pic>
      <p:pic>
        <p:nvPicPr>
          <p:cNvPr id="24" name="bg object 24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3910583"/>
            <a:ext cx="514350" cy="567689"/>
          </a:xfrm>
          <a:prstGeom prst="rect">
            <a:avLst/>
          </a:prstGeom>
        </p:spPr>
      </p:pic>
      <p:pic>
        <p:nvPicPr>
          <p:cNvPr id="25" name="bg object 2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095" y="4215383"/>
            <a:ext cx="497573" cy="56768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rgbClr val="E6E6DC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ts val="919"/>
              </a:lnSpc>
            </a:pPr>
            <a:r>
              <a:rPr spc="30" dirty="0"/>
              <a:t>Copyright</a:t>
            </a:r>
            <a:r>
              <a:rPr spc="-10" dirty="0"/>
              <a:t> </a:t>
            </a:r>
            <a:r>
              <a:rPr spc="95" dirty="0"/>
              <a:t>©</a:t>
            </a:r>
            <a:r>
              <a:rPr spc="50" dirty="0"/>
              <a:t> </a:t>
            </a:r>
            <a:r>
              <a:rPr spc="30" dirty="0"/>
              <a:t>2025 Accenture.</a:t>
            </a:r>
            <a:r>
              <a:rPr spc="-5" dirty="0"/>
              <a:t> </a:t>
            </a:r>
            <a:r>
              <a:rPr spc="30" dirty="0"/>
              <a:t>All</a:t>
            </a:r>
            <a:r>
              <a:rPr spc="40" dirty="0"/>
              <a:t> </a:t>
            </a:r>
            <a:r>
              <a:rPr spc="30" dirty="0"/>
              <a:t>rights</a:t>
            </a:r>
            <a:r>
              <a:rPr spc="10" dirty="0"/>
              <a:t> </a:t>
            </a:r>
            <a:r>
              <a:rPr spc="-10" dirty="0"/>
              <a:t>reserved.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3/21/2025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chemeClr val="bg1"/>
                </a:solidFill>
                <a:latin typeface="Arial MT"/>
                <a:cs typeface="Arial MT"/>
              </a:defRPr>
            </a:lvl1pPr>
          </a:lstStyle>
          <a:p>
            <a:pPr marL="38100">
              <a:lnSpc>
                <a:spcPts val="919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97032771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rgbClr val="E6E6DC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ts val="919"/>
              </a:lnSpc>
            </a:pPr>
            <a:r>
              <a:rPr spc="30" dirty="0"/>
              <a:t>Copyright</a:t>
            </a:r>
            <a:r>
              <a:rPr spc="-10" dirty="0"/>
              <a:t> </a:t>
            </a:r>
            <a:r>
              <a:rPr spc="95" dirty="0"/>
              <a:t>©</a:t>
            </a:r>
            <a:r>
              <a:rPr spc="50" dirty="0"/>
              <a:t> </a:t>
            </a:r>
            <a:r>
              <a:rPr spc="30" dirty="0"/>
              <a:t>2025 Accenture.</a:t>
            </a:r>
            <a:r>
              <a:rPr spc="-5" dirty="0"/>
              <a:t> </a:t>
            </a:r>
            <a:r>
              <a:rPr spc="30" dirty="0"/>
              <a:t>All</a:t>
            </a:r>
            <a:r>
              <a:rPr spc="40" dirty="0"/>
              <a:t> </a:t>
            </a:r>
            <a:r>
              <a:rPr spc="30" dirty="0"/>
              <a:t>rights</a:t>
            </a:r>
            <a:r>
              <a:rPr spc="10" dirty="0"/>
              <a:t> </a:t>
            </a:r>
            <a:r>
              <a:rPr spc="-10" dirty="0"/>
              <a:t>reserved.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3/21/2025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chemeClr val="bg1"/>
                </a:solidFill>
                <a:latin typeface="Arial MT"/>
                <a:cs typeface="Arial MT"/>
              </a:defRPr>
            </a:lvl1pPr>
          </a:lstStyle>
          <a:p>
            <a:pPr marL="38100">
              <a:lnSpc>
                <a:spcPts val="919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55401187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rgbClr val="E6E6DC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ts val="919"/>
              </a:lnSpc>
            </a:pPr>
            <a:r>
              <a:rPr spc="30" dirty="0"/>
              <a:t>Copyright</a:t>
            </a:r>
            <a:r>
              <a:rPr spc="-10" dirty="0"/>
              <a:t> </a:t>
            </a:r>
            <a:r>
              <a:rPr spc="95" dirty="0"/>
              <a:t>©</a:t>
            </a:r>
            <a:r>
              <a:rPr spc="50" dirty="0"/>
              <a:t> </a:t>
            </a:r>
            <a:r>
              <a:rPr spc="30" dirty="0"/>
              <a:t>2025 Accenture.</a:t>
            </a:r>
            <a:r>
              <a:rPr spc="-5" dirty="0"/>
              <a:t> </a:t>
            </a:r>
            <a:r>
              <a:rPr spc="30" dirty="0"/>
              <a:t>All</a:t>
            </a:r>
            <a:r>
              <a:rPr spc="40" dirty="0"/>
              <a:t> </a:t>
            </a:r>
            <a:r>
              <a:rPr spc="30" dirty="0"/>
              <a:t>rights</a:t>
            </a:r>
            <a:r>
              <a:rPr spc="10" dirty="0"/>
              <a:t> </a:t>
            </a:r>
            <a:r>
              <a:rPr spc="-10" dirty="0"/>
              <a:t>reserved.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3/21/2025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chemeClr val="bg1"/>
                </a:solidFill>
                <a:latin typeface="Arial MT"/>
                <a:cs typeface="Arial MT"/>
              </a:defRPr>
            </a:lvl1pPr>
          </a:lstStyle>
          <a:p>
            <a:pPr marL="38100">
              <a:lnSpc>
                <a:spcPts val="919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3846279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Header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D9F71C6-13AC-5A47-9D38-B9E958EFF1E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1111" t="1111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Shape&#10;&#10;Description automatically generated with low confidence">
            <a:extLst>
              <a:ext uri="{FF2B5EF4-FFF2-40B4-BE49-F238E27FC236}">
                <a16:creationId xmlns:a16="http://schemas.microsoft.com/office/drawing/2014/main" id="{D95777D2-15C3-6C40-94AA-AD74C4AFABD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36F14EB-62A9-5442-B8B7-15F4F9D4C82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17829" y="5129893"/>
            <a:ext cx="7422845" cy="1106601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lang="en-US" sz="8000" b="1" kern="120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01 Divider</a:t>
            </a:r>
          </a:p>
        </p:txBody>
      </p: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A284675C-EF18-4B41-B585-1170B79FD03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462590" y="6305550"/>
            <a:ext cx="4418260" cy="28892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r">
              <a:lnSpc>
                <a:spcPct val="90000"/>
              </a:lnSpc>
              <a:buNone/>
              <a:defRPr lang="en-US" sz="2200" b="0" i="0" spc="0" dirty="0" smtClean="0">
                <a:solidFill>
                  <a:schemeClr val="tx1"/>
                </a:solidFill>
                <a:latin typeface="Graphik" panose="020B0503030202060203" pitchFamily="34" charset="77"/>
              </a:defRPr>
            </a:lvl1pPr>
            <a:lvl2pPr marL="0" algn="ctr">
              <a:lnSpc>
                <a:spcPct val="90000"/>
              </a:lnSpc>
              <a:spcAft>
                <a:spcPts val="600"/>
              </a:spcAft>
              <a:defRPr lang="en-US" sz="2400" dirty="0" smtClean="0">
                <a:solidFill>
                  <a:srgbClr val="E6DCFF"/>
                </a:solidFill>
                <a:latin typeface="Palatino Linotype" panose="00000500000000000000" pitchFamily="50" charset="0"/>
              </a:defRPr>
            </a:lvl2pPr>
            <a:lvl3pPr marL="0" algn="ctr">
              <a:lnSpc>
                <a:spcPct val="90000"/>
              </a:lnSpc>
              <a:spcAft>
                <a:spcPts val="600"/>
              </a:spcAft>
              <a:defRPr lang="en-US" sz="2400" dirty="0" smtClean="0">
                <a:solidFill>
                  <a:srgbClr val="E6DCFF"/>
                </a:solidFill>
                <a:latin typeface="Palatino Linotype" panose="00000500000000000000" pitchFamily="50" charset="0"/>
              </a:defRPr>
            </a:lvl3pPr>
            <a:lvl4pPr marL="0" algn="ctr">
              <a:lnSpc>
                <a:spcPct val="90000"/>
              </a:lnSpc>
              <a:spcAft>
                <a:spcPts val="600"/>
              </a:spcAft>
              <a:defRPr lang="en-US" sz="2400" dirty="0" smtClean="0">
                <a:solidFill>
                  <a:srgbClr val="E6DCFF"/>
                </a:solidFill>
                <a:latin typeface="Palatino Linotype" panose="00000500000000000000" pitchFamily="50" charset="0"/>
              </a:defRPr>
            </a:lvl4pPr>
            <a:lvl5pPr marL="0" algn="ctr">
              <a:lnSpc>
                <a:spcPct val="90000"/>
              </a:lnSpc>
              <a:spcAft>
                <a:spcPts val="600"/>
              </a:spcAft>
              <a:defRPr lang="en-US" sz="2400" dirty="0">
                <a:solidFill>
                  <a:srgbClr val="E6DCFF"/>
                </a:solidFill>
                <a:latin typeface="Palatino Linotype" panose="00000500000000000000" pitchFamily="50" charset="0"/>
              </a:defRPr>
            </a:lvl5pPr>
          </a:lstStyle>
          <a:p>
            <a:pPr marL="228600" lvl="0" indent="-228600" defTabSz="914400">
              <a:spcAft>
                <a:spcPts val="0"/>
              </a:spcAft>
            </a:pPr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943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ection Header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D9F71C6-13AC-5A47-9D38-B9E958EFF1E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 flipH="1">
            <a:off x="0" y="2808"/>
            <a:ext cx="12192000" cy="6852383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36F14EB-62A9-5442-B8B7-15F4F9D4C82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67875" y="5129893"/>
            <a:ext cx="10972800" cy="1106601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lang="en-US" sz="8000" b="1" kern="120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02 Divider</a:t>
            </a:r>
          </a:p>
        </p:txBody>
      </p:sp>
      <p:pic>
        <p:nvPicPr>
          <p:cNvPr id="5" name="Picture 4" descr="Shape&#10;&#10;Description automatically generated with low confidence">
            <a:extLst>
              <a:ext uri="{FF2B5EF4-FFF2-40B4-BE49-F238E27FC236}">
                <a16:creationId xmlns:a16="http://schemas.microsoft.com/office/drawing/2014/main" id="{D95777D2-15C3-6C40-94AA-AD74C4AFABD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A284675C-EF18-4B41-B585-1170B79FD03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950200" y="6305550"/>
            <a:ext cx="3930650" cy="28892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r">
              <a:lnSpc>
                <a:spcPct val="90000"/>
              </a:lnSpc>
              <a:buNone/>
              <a:defRPr lang="en-US" sz="2200" b="0" i="0" spc="0" dirty="0" smtClean="0">
                <a:solidFill>
                  <a:schemeClr val="tx1"/>
                </a:solidFill>
                <a:latin typeface="Graphik" panose="020B0503030202060203" pitchFamily="34" charset="77"/>
              </a:defRPr>
            </a:lvl1pPr>
            <a:lvl2pPr marL="0" algn="ctr">
              <a:lnSpc>
                <a:spcPct val="90000"/>
              </a:lnSpc>
              <a:spcAft>
                <a:spcPts val="600"/>
              </a:spcAft>
              <a:defRPr lang="en-US" sz="2400" dirty="0" smtClean="0">
                <a:solidFill>
                  <a:srgbClr val="E6DCFF"/>
                </a:solidFill>
                <a:latin typeface="Palatino Linotype" panose="00000500000000000000" pitchFamily="50" charset="0"/>
              </a:defRPr>
            </a:lvl2pPr>
            <a:lvl3pPr marL="0" algn="ctr">
              <a:lnSpc>
                <a:spcPct val="90000"/>
              </a:lnSpc>
              <a:spcAft>
                <a:spcPts val="600"/>
              </a:spcAft>
              <a:defRPr lang="en-US" sz="2400" dirty="0" smtClean="0">
                <a:solidFill>
                  <a:srgbClr val="E6DCFF"/>
                </a:solidFill>
                <a:latin typeface="Palatino Linotype" panose="00000500000000000000" pitchFamily="50" charset="0"/>
              </a:defRPr>
            </a:lvl3pPr>
            <a:lvl4pPr marL="0" algn="ctr">
              <a:lnSpc>
                <a:spcPct val="90000"/>
              </a:lnSpc>
              <a:spcAft>
                <a:spcPts val="600"/>
              </a:spcAft>
              <a:defRPr lang="en-US" sz="2400" dirty="0" smtClean="0">
                <a:solidFill>
                  <a:srgbClr val="E6DCFF"/>
                </a:solidFill>
                <a:latin typeface="Palatino Linotype" panose="00000500000000000000" pitchFamily="50" charset="0"/>
              </a:defRPr>
            </a:lvl4pPr>
            <a:lvl5pPr marL="0" algn="ctr">
              <a:lnSpc>
                <a:spcPct val="90000"/>
              </a:lnSpc>
              <a:spcAft>
                <a:spcPts val="600"/>
              </a:spcAft>
              <a:defRPr lang="en-US" sz="2400" dirty="0">
                <a:solidFill>
                  <a:srgbClr val="E6DCFF"/>
                </a:solidFill>
                <a:latin typeface="Palatino Linotype" panose="00000500000000000000" pitchFamily="50" charset="0"/>
              </a:defRPr>
            </a:lvl5pPr>
          </a:lstStyle>
          <a:p>
            <a:pPr marL="228600" lvl="0" indent="-228600" defTabSz="914400">
              <a:spcAft>
                <a:spcPts val="0"/>
              </a:spcAft>
            </a:pPr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54802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as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286E5-6BF2-F649-87C0-DFB6F19819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365760"/>
          </a:xfrm>
        </p:spPr>
        <p:txBody>
          <a:bodyPr vert="horz"/>
          <a:lstStyle>
            <a:lvl1pPr marL="0" indent="0">
              <a:buFont typeface="Arial" panose="020B0604020202020204" pitchFamily="34" charset="0"/>
              <a:buNone/>
              <a:defRPr sz="2800" b="0">
                <a:latin typeface="Graphik Medium" panose="020B0603030202060203" pitchFamily="34" charset="0"/>
              </a:defRPr>
            </a:lvl1pPr>
          </a:lstStyle>
          <a:p>
            <a:r>
              <a:rPr lang="en-GB"/>
              <a:t>Place headline here (28pt, min 30pt)</a:t>
            </a:r>
            <a:endParaRPr lang="en-US"/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4F11766D-2EDD-D3F9-A3C7-11A5A27106C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1000" y="755652"/>
            <a:ext cx="11430000" cy="274320"/>
          </a:xfrm>
        </p:spPr>
        <p:txBody>
          <a:bodyPr vert="horz" lIns="0" tIns="0" rIns="0" bIns="0" rtlCol="0" anchor="t">
            <a:noAutofit/>
          </a:bodyPr>
          <a:lstStyle>
            <a:lvl1pPr marL="0" indent="0">
              <a:buNone/>
              <a:defRPr lang="en-US" sz="1600" dirty="0">
                <a:solidFill>
                  <a:schemeClr val="accent1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 defTabSz="914400">
              <a:lnSpc>
                <a:spcPct val="80000"/>
              </a:lnSpc>
              <a:spcBef>
                <a:spcPct val="0"/>
              </a:spcBef>
            </a:pPr>
            <a:r>
              <a:rPr lang="en-US"/>
              <a:t>Subtitle (16pt)</a:t>
            </a:r>
          </a:p>
        </p:txBody>
      </p:sp>
    </p:spTree>
    <p:extLst>
      <p:ext uri="{BB962C8B-B14F-4D97-AF65-F5344CB8AC3E}">
        <p14:creationId xmlns:p14="http://schemas.microsoft.com/office/powerpoint/2010/main" val="390743438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as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782372E-BED6-8614-EBB9-7E942C7DBA2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446" r="8564"/>
          <a:stretch/>
        </p:blipFill>
        <p:spPr>
          <a:xfrm flipH="1">
            <a:off x="-1" y="2133"/>
            <a:ext cx="10845455" cy="685532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201066F-F01E-A0B3-9DD9-F0E4F77F4435}"/>
              </a:ext>
            </a:extLst>
          </p:cNvPr>
          <p:cNvSpPr/>
          <p:nvPr userDrawn="1"/>
        </p:nvSpPr>
        <p:spPr>
          <a:xfrm>
            <a:off x="0" y="0"/>
            <a:ext cx="12192000" cy="6855320"/>
          </a:xfrm>
          <a:prstGeom prst="rect">
            <a:avLst/>
          </a:prstGeom>
          <a:gradFill>
            <a:gsLst>
              <a:gs pos="19000">
                <a:schemeClr val="bg1">
                  <a:alpha val="0"/>
                </a:schemeClr>
              </a:gs>
              <a:gs pos="99000">
                <a:schemeClr val="bg1"/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0286E5-6BF2-F649-87C0-DFB6F19819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365760"/>
          </a:xfrm>
        </p:spPr>
        <p:txBody>
          <a:bodyPr vert="horz"/>
          <a:lstStyle>
            <a:lvl1pPr marL="0" indent="0">
              <a:buFont typeface="Arial" panose="020B0604020202020204" pitchFamily="34" charset="0"/>
              <a:buNone/>
              <a:defRPr sz="2800" b="0">
                <a:latin typeface="Graphik Medium" panose="020B0603030202060203" pitchFamily="34" charset="0"/>
              </a:defRPr>
            </a:lvl1pPr>
          </a:lstStyle>
          <a:p>
            <a:r>
              <a:rPr lang="en-GB"/>
              <a:t>Place headline here (28pt, min 30pt)</a:t>
            </a:r>
            <a:endParaRPr lang="en-US"/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4F11766D-2EDD-D3F9-A3C7-11A5A27106C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1000" y="755652"/>
            <a:ext cx="11430000" cy="274320"/>
          </a:xfrm>
        </p:spPr>
        <p:txBody>
          <a:bodyPr vert="horz" lIns="0" tIns="0" rIns="0" bIns="0" rtlCol="0" anchor="t">
            <a:noAutofit/>
          </a:bodyPr>
          <a:lstStyle>
            <a:lvl1pPr marL="0" indent="0">
              <a:buNone/>
              <a:defRPr lang="en-US" sz="1600" dirty="0">
                <a:solidFill>
                  <a:schemeClr val="accent1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 defTabSz="914400">
              <a:lnSpc>
                <a:spcPct val="80000"/>
              </a:lnSpc>
              <a:spcBef>
                <a:spcPct val="0"/>
              </a:spcBef>
            </a:pPr>
            <a:r>
              <a:rPr lang="en-US"/>
              <a:t>Subtitle (16pt)</a:t>
            </a:r>
          </a:p>
        </p:txBody>
      </p:sp>
    </p:spTree>
    <p:extLst>
      <p:ext uri="{BB962C8B-B14F-4D97-AF65-F5344CB8AC3E}">
        <p14:creationId xmlns:p14="http://schemas.microsoft.com/office/powerpoint/2010/main" val="384966907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asic + Border">
    <p:bg>
      <p:bgPr>
        <a:gradFill flip="none" rotWithShape="1">
          <a:gsLst>
            <a:gs pos="50000">
              <a:schemeClr val="accent4"/>
            </a:gs>
            <a:gs pos="0">
              <a:srgbClr val="FE7800"/>
            </a:gs>
            <a:gs pos="100000">
              <a:schemeClr val="accent5">
                <a:lumMod val="5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53CF1DF-9B7F-5DBF-AD3F-019D2F05595B}"/>
              </a:ext>
            </a:extLst>
          </p:cNvPr>
          <p:cNvSpPr/>
          <p:nvPr userDrawn="1"/>
        </p:nvSpPr>
        <p:spPr>
          <a:xfrm>
            <a:off x="133350" y="137160"/>
            <a:ext cx="11925301" cy="6583680"/>
          </a:xfrm>
          <a:prstGeom prst="rect">
            <a:avLst/>
          </a:prstGeom>
          <a:solidFill>
            <a:schemeClr val="bg1"/>
          </a:solidFill>
          <a:ln w="28575" cap="rnd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F0DD5C24-99EE-FB73-DCB5-08D22C91501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74552789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84" imgH="486" progId="TCLayout.ActiveDocument.1">
                  <p:embed/>
                </p:oleObj>
              </mc:Choice>
              <mc:Fallback>
                <p:oleObj name="think-cell Slide" r:id="rId3" imgW="484" imgH="486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F0DD5C24-99EE-FB73-DCB5-08D22C91501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309EC595-3BDB-489C-AB5C-4C48BF9B07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365760"/>
          </a:xfrm>
        </p:spPr>
        <p:txBody>
          <a:bodyPr vert="horz"/>
          <a:lstStyle>
            <a:lvl1pPr marL="0" indent="0">
              <a:buFont typeface="Arial" panose="020B0604020202020204" pitchFamily="34" charset="0"/>
              <a:buNone/>
              <a:defRPr sz="2800" b="0">
                <a:latin typeface="Graphik Medium" panose="020B0603030202060203" pitchFamily="34" charset="0"/>
              </a:defRPr>
            </a:lvl1pPr>
          </a:lstStyle>
          <a:p>
            <a:r>
              <a:rPr lang="en-GB"/>
              <a:t>Place headline here (28pt, min 30pt)</a:t>
            </a: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516005-58C3-921F-01B1-DC107F5A58BE}"/>
              </a:ext>
            </a:extLst>
          </p:cNvPr>
          <p:cNvSpPr txBox="1"/>
          <p:nvPr userDrawn="1"/>
        </p:nvSpPr>
        <p:spPr>
          <a:xfrm>
            <a:off x="8424570" y="6408847"/>
            <a:ext cx="3112110" cy="182880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GB" sz="800">
                <a:solidFill>
                  <a:schemeClr val="tx1">
                    <a:alpha val="75000"/>
                  </a:schemeClr>
                </a:solidFill>
              </a:rPr>
              <a:t>Copyright © 2025 Accenture. All rights reserved.</a:t>
            </a:r>
            <a:endParaRPr lang="en-US" noProof="0">
              <a:solidFill>
                <a:schemeClr val="tx1">
                  <a:alpha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C765A3-3AA0-2536-6C9C-29E6102FDE60}"/>
              </a:ext>
            </a:extLst>
          </p:cNvPr>
          <p:cNvSpPr txBox="1"/>
          <p:nvPr userDrawn="1"/>
        </p:nvSpPr>
        <p:spPr>
          <a:xfrm>
            <a:off x="11536680" y="6408847"/>
            <a:ext cx="274320" cy="182880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fld id="{8A1971D9-5B62-3C46-9EC9-FDAAB88557B2}" type="slidenum">
              <a:rPr lang="en-GB" sz="800" smtClean="0">
                <a:solidFill>
                  <a:schemeClr val="tx1">
                    <a:alpha val="75000"/>
                  </a:schemeClr>
                </a:solidFill>
              </a:rPr>
              <a:t>‹#›</a:t>
            </a:fld>
            <a:endParaRPr lang="en-US" noProof="0">
              <a:solidFill>
                <a:schemeClr val="tx1">
                  <a:alpha val="75000"/>
                </a:schemeClr>
              </a:solidFill>
            </a:endParaRP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5E368298-636E-04BD-3BD4-0CB8AD7230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1000" y="755652"/>
            <a:ext cx="11430000" cy="274320"/>
          </a:xfrm>
        </p:spPr>
        <p:txBody>
          <a:bodyPr vert="horz" lIns="0" tIns="0" rIns="0" bIns="0" rtlCol="0" anchor="t">
            <a:noAutofit/>
          </a:bodyPr>
          <a:lstStyle>
            <a:lvl1pPr marL="0" indent="0">
              <a:buNone/>
              <a:defRPr lang="en-US" sz="1600" dirty="0">
                <a:solidFill>
                  <a:schemeClr val="accent1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 defTabSz="914400">
              <a:lnSpc>
                <a:spcPct val="80000"/>
              </a:lnSpc>
              <a:spcBef>
                <a:spcPct val="0"/>
              </a:spcBef>
            </a:pPr>
            <a:r>
              <a:rPr lang="en-US"/>
              <a:t>Subtitle (16pt)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E970A7D-A99A-909D-32E8-B3AB76A94B83}"/>
              </a:ext>
            </a:extLst>
          </p:cNvPr>
          <p:cNvGrpSpPr/>
          <p:nvPr userDrawn="1"/>
        </p:nvGrpSpPr>
        <p:grpSpPr>
          <a:xfrm>
            <a:off x="400050" y="6345484"/>
            <a:ext cx="856530" cy="225127"/>
            <a:chOff x="400050" y="6345484"/>
            <a:chExt cx="856530" cy="225127"/>
          </a:xfrm>
        </p:grpSpPr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BC278635-22F7-9D6C-0E93-EF640F07A0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01647" y="6345484"/>
              <a:ext cx="84141" cy="89456"/>
            </a:xfrm>
            <a:custGeom>
              <a:avLst/>
              <a:gdLst>
                <a:gd name="T0" fmla="*/ 0 w 128"/>
                <a:gd name="T1" fmla="*/ 96 h 136"/>
                <a:gd name="T2" fmla="*/ 76 w 128"/>
                <a:gd name="T3" fmla="*/ 68 h 136"/>
                <a:gd name="T4" fmla="*/ 0 w 128"/>
                <a:gd name="T5" fmla="*/ 38 h 136"/>
                <a:gd name="T6" fmla="*/ 0 w 128"/>
                <a:gd name="T7" fmla="*/ 0 h 136"/>
                <a:gd name="T8" fmla="*/ 128 w 128"/>
                <a:gd name="T9" fmla="*/ 52 h 136"/>
                <a:gd name="T10" fmla="*/ 128 w 128"/>
                <a:gd name="T11" fmla="*/ 84 h 136"/>
                <a:gd name="T12" fmla="*/ 0 w 128"/>
                <a:gd name="T13" fmla="*/ 136 h 136"/>
                <a:gd name="T14" fmla="*/ 0 w 128"/>
                <a:gd name="T15" fmla="*/ 96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8" h="136">
                  <a:moveTo>
                    <a:pt x="0" y="96"/>
                  </a:moveTo>
                  <a:lnTo>
                    <a:pt x="76" y="68"/>
                  </a:lnTo>
                  <a:lnTo>
                    <a:pt x="0" y="38"/>
                  </a:lnTo>
                  <a:lnTo>
                    <a:pt x="0" y="0"/>
                  </a:lnTo>
                  <a:lnTo>
                    <a:pt x="128" y="52"/>
                  </a:lnTo>
                  <a:lnTo>
                    <a:pt x="128" y="84"/>
                  </a:lnTo>
                  <a:lnTo>
                    <a:pt x="0" y="136"/>
                  </a:lnTo>
                  <a:lnTo>
                    <a:pt x="0" y="96"/>
                  </a:lnTo>
                  <a:close/>
                </a:path>
              </a:pathLst>
            </a:custGeom>
            <a:solidFill>
              <a:srgbClr val="7030A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DA7AF517-5107-3E0D-FB93-A730F281447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00050" y="6439059"/>
              <a:ext cx="856530" cy="131552"/>
            </a:xfrm>
            <a:custGeom>
              <a:avLst/>
              <a:gdLst>
                <a:gd name="T0" fmla="*/ 4 w 1303"/>
                <a:gd name="T1" fmla="*/ 176 h 200"/>
                <a:gd name="T2" fmla="*/ 20 w 1303"/>
                <a:gd name="T3" fmla="*/ 116 h 200"/>
                <a:gd name="T4" fmla="*/ 88 w 1303"/>
                <a:gd name="T5" fmla="*/ 88 h 200"/>
                <a:gd name="T6" fmla="*/ 44 w 1303"/>
                <a:gd name="T7" fmla="*/ 92 h 200"/>
                <a:gd name="T8" fmla="*/ 44 w 1303"/>
                <a:gd name="T9" fmla="*/ 46 h 200"/>
                <a:gd name="T10" fmla="*/ 122 w 1303"/>
                <a:gd name="T11" fmla="*/ 62 h 200"/>
                <a:gd name="T12" fmla="*/ 84 w 1303"/>
                <a:gd name="T13" fmla="*/ 188 h 200"/>
                <a:gd name="T14" fmla="*/ 72 w 1303"/>
                <a:gd name="T15" fmla="*/ 132 h 200"/>
                <a:gd name="T16" fmla="*/ 46 w 1303"/>
                <a:gd name="T17" fmla="*/ 166 h 200"/>
                <a:gd name="T18" fmla="*/ 90 w 1303"/>
                <a:gd name="T19" fmla="*/ 146 h 200"/>
                <a:gd name="T20" fmla="*/ 166 w 1303"/>
                <a:gd name="T21" fmla="*/ 170 h 200"/>
                <a:gd name="T22" fmla="*/ 166 w 1303"/>
                <a:gd name="T23" fmla="*/ 74 h 200"/>
                <a:gd name="T24" fmla="*/ 252 w 1303"/>
                <a:gd name="T25" fmla="*/ 46 h 200"/>
                <a:gd name="T26" fmla="*/ 252 w 1303"/>
                <a:gd name="T27" fmla="*/ 100 h 200"/>
                <a:gd name="T28" fmla="*/ 210 w 1303"/>
                <a:gd name="T29" fmla="*/ 82 h 200"/>
                <a:gd name="T30" fmla="*/ 200 w 1303"/>
                <a:gd name="T31" fmla="*/ 144 h 200"/>
                <a:gd name="T32" fmla="*/ 238 w 1303"/>
                <a:gd name="T33" fmla="*/ 166 h 200"/>
                <a:gd name="T34" fmla="*/ 282 w 1303"/>
                <a:gd name="T35" fmla="*/ 174 h 200"/>
                <a:gd name="T36" fmla="*/ 384 w 1303"/>
                <a:gd name="T37" fmla="*/ 200 h 200"/>
                <a:gd name="T38" fmla="*/ 312 w 1303"/>
                <a:gd name="T39" fmla="*/ 122 h 200"/>
                <a:gd name="T40" fmla="*/ 356 w 1303"/>
                <a:gd name="T41" fmla="*/ 48 h 200"/>
                <a:gd name="T42" fmla="*/ 436 w 1303"/>
                <a:gd name="T43" fmla="*/ 64 h 200"/>
                <a:gd name="T44" fmla="*/ 394 w 1303"/>
                <a:gd name="T45" fmla="*/ 76 h 200"/>
                <a:gd name="T46" fmla="*/ 356 w 1303"/>
                <a:gd name="T47" fmla="*/ 100 h 200"/>
                <a:gd name="T48" fmla="*/ 366 w 1303"/>
                <a:gd name="T49" fmla="*/ 162 h 200"/>
                <a:gd name="T50" fmla="*/ 412 w 1303"/>
                <a:gd name="T51" fmla="*/ 140 h 200"/>
                <a:gd name="T52" fmla="*/ 410 w 1303"/>
                <a:gd name="T53" fmla="*/ 196 h 200"/>
                <a:gd name="T54" fmla="*/ 498 w 1303"/>
                <a:gd name="T55" fmla="*/ 188 h 200"/>
                <a:gd name="T56" fmla="*/ 470 w 1303"/>
                <a:gd name="T57" fmla="*/ 102 h 200"/>
                <a:gd name="T58" fmla="*/ 540 w 1303"/>
                <a:gd name="T59" fmla="*/ 42 h 200"/>
                <a:gd name="T60" fmla="*/ 608 w 1303"/>
                <a:gd name="T61" fmla="*/ 114 h 200"/>
                <a:gd name="T62" fmla="*/ 530 w 1303"/>
                <a:gd name="T63" fmla="*/ 168 h 200"/>
                <a:gd name="T64" fmla="*/ 608 w 1303"/>
                <a:gd name="T65" fmla="*/ 150 h 200"/>
                <a:gd name="T66" fmla="*/ 540 w 1303"/>
                <a:gd name="T67" fmla="*/ 200 h 200"/>
                <a:gd name="T68" fmla="*/ 556 w 1303"/>
                <a:gd name="T69" fmla="*/ 76 h 200"/>
                <a:gd name="T70" fmla="*/ 512 w 1303"/>
                <a:gd name="T71" fmla="*/ 104 h 200"/>
                <a:gd name="T72" fmla="*/ 705 w 1303"/>
                <a:gd name="T73" fmla="*/ 44 h 200"/>
                <a:gd name="T74" fmla="*/ 763 w 1303"/>
                <a:gd name="T75" fmla="*/ 72 h 200"/>
                <a:gd name="T76" fmla="*/ 719 w 1303"/>
                <a:gd name="T77" fmla="*/ 82 h 200"/>
                <a:gd name="T78" fmla="*/ 675 w 1303"/>
                <a:gd name="T79" fmla="*/ 196 h 200"/>
                <a:gd name="T80" fmla="*/ 845 w 1303"/>
                <a:gd name="T81" fmla="*/ 148 h 200"/>
                <a:gd name="T82" fmla="*/ 875 w 1303"/>
                <a:gd name="T83" fmla="*/ 162 h 200"/>
                <a:gd name="T84" fmla="*/ 821 w 1303"/>
                <a:gd name="T85" fmla="*/ 192 h 200"/>
                <a:gd name="T86" fmla="*/ 785 w 1303"/>
                <a:gd name="T87" fmla="*/ 46 h 200"/>
                <a:gd name="T88" fmla="*/ 983 w 1303"/>
                <a:gd name="T89" fmla="*/ 184 h 200"/>
                <a:gd name="T90" fmla="*/ 913 w 1303"/>
                <a:gd name="T91" fmla="*/ 188 h 200"/>
                <a:gd name="T92" fmla="*/ 941 w 1303"/>
                <a:gd name="T93" fmla="*/ 142 h 200"/>
                <a:gd name="T94" fmla="*/ 989 w 1303"/>
                <a:gd name="T95" fmla="*/ 152 h 200"/>
                <a:gd name="T96" fmla="*/ 1105 w 1303"/>
                <a:gd name="T97" fmla="*/ 74 h 200"/>
                <a:gd name="T98" fmla="*/ 1123 w 1303"/>
                <a:gd name="T99" fmla="*/ 90 h 200"/>
                <a:gd name="T100" fmla="*/ 1063 w 1303"/>
                <a:gd name="T101" fmla="*/ 46 h 200"/>
                <a:gd name="T102" fmla="*/ 1169 w 1303"/>
                <a:gd name="T103" fmla="*/ 156 h 200"/>
                <a:gd name="T104" fmla="*/ 1183 w 1303"/>
                <a:gd name="T105" fmla="*/ 62 h 200"/>
                <a:gd name="T106" fmla="*/ 1273 w 1303"/>
                <a:gd name="T107" fmla="*/ 52 h 200"/>
                <a:gd name="T108" fmla="*/ 1205 w 1303"/>
                <a:gd name="T109" fmla="*/ 132 h 200"/>
                <a:gd name="T110" fmla="*/ 1247 w 1303"/>
                <a:gd name="T111" fmla="*/ 168 h 200"/>
                <a:gd name="T112" fmla="*/ 1291 w 1303"/>
                <a:gd name="T113" fmla="*/ 178 h 200"/>
                <a:gd name="T114" fmla="*/ 1263 w 1303"/>
                <a:gd name="T115" fmla="*/ 104 h 200"/>
                <a:gd name="T116" fmla="*/ 1235 w 1303"/>
                <a:gd name="T117" fmla="*/ 72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303" h="200">
                  <a:moveTo>
                    <a:pt x="48" y="200"/>
                  </a:moveTo>
                  <a:lnTo>
                    <a:pt x="48" y="200"/>
                  </a:lnTo>
                  <a:lnTo>
                    <a:pt x="38" y="198"/>
                  </a:lnTo>
                  <a:lnTo>
                    <a:pt x="30" y="198"/>
                  </a:lnTo>
                  <a:lnTo>
                    <a:pt x="22" y="194"/>
                  </a:lnTo>
                  <a:lnTo>
                    <a:pt x="14" y="188"/>
                  </a:lnTo>
                  <a:lnTo>
                    <a:pt x="8" y="182"/>
                  </a:lnTo>
                  <a:lnTo>
                    <a:pt x="4" y="176"/>
                  </a:lnTo>
                  <a:lnTo>
                    <a:pt x="0" y="166"/>
                  </a:lnTo>
                  <a:lnTo>
                    <a:pt x="0" y="156"/>
                  </a:lnTo>
                  <a:lnTo>
                    <a:pt x="0" y="154"/>
                  </a:lnTo>
                  <a:lnTo>
                    <a:pt x="0" y="154"/>
                  </a:lnTo>
                  <a:lnTo>
                    <a:pt x="0" y="140"/>
                  </a:lnTo>
                  <a:lnTo>
                    <a:pt x="4" y="130"/>
                  </a:lnTo>
                  <a:lnTo>
                    <a:pt x="12" y="122"/>
                  </a:lnTo>
                  <a:lnTo>
                    <a:pt x="20" y="116"/>
                  </a:lnTo>
                  <a:lnTo>
                    <a:pt x="30" y="110"/>
                  </a:lnTo>
                  <a:lnTo>
                    <a:pt x="42" y="106"/>
                  </a:lnTo>
                  <a:lnTo>
                    <a:pt x="56" y="104"/>
                  </a:lnTo>
                  <a:lnTo>
                    <a:pt x="70" y="104"/>
                  </a:lnTo>
                  <a:lnTo>
                    <a:pt x="90" y="104"/>
                  </a:lnTo>
                  <a:lnTo>
                    <a:pt x="90" y="98"/>
                  </a:lnTo>
                  <a:lnTo>
                    <a:pt x="90" y="98"/>
                  </a:lnTo>
                  <a:lnTo>
                    <a:pt x="88" y="88"/>
                  </a:lnTo>
                  <a:lnTo>
                    <a:pt x="84" y="80"/>
                  </a:lnTo>
                  <a:lnTo>
                    <a:pt x="76" y="74"/>
                  </a:lnTo>
                  <a:lnTo>
                    <a:pt x="66" y="72"/>
                  </a:lnTo>
                  <a:lnTo>
                    <a:pt x="66" y="72"/>
                  </a:lnTo>
                  <a:lnTo>
                    <a:pt x="58" y="74"/>
                  </a:lnTo>
                  <a:lnTo>
                    <a:pt x="50" y="78"/>
                  </a:lnTo>
                  <a:lnTo>
                    <a:pt x="46" y="84"/>
                  </a:lnTo>
                  <a:lnTo>
                    <a:pt x="44" y="92"/>
                  </a:lnTo>
                  <a:lnTo>
                    <a:pt x="4" y="92"/>
                  </a:lnTo>
                  <a:lnTo>
                    <a:pt x="4" y="92"/>
                  </a:lnTo>
                  <a:lnTo>
                    <a:pt x="6" y="80"/>
                  </a:lnTo>
                  <a:lnTo>
                    <a:pt x="10" y="70"/>
                  </a:lnTo>
                  <a:lnTo>
                    <a:pt x="16" y="62"/>
                  </a:lnTo>
                  <a:lnTo>
                    <a:pt x="24" y="56"/>
                  </a:lnTo>
                  <a:lnTo>
                    <a:pt x="34" y="50"/>
                  </a:lnTo>
                  <a:lnTo>
                    <a:pt x="44" y="46"/>
                  </a:lnTo>
                  <a:lnTo>
                    <a:pt x="56" y="44"/>
                  </a:lnTo>
                  <a:lnTo>
                    <a:pt x="68" y="42"/>
                  </a:lnTo>
                  <a:lnTo>
                    <a:pt x="68" y="42"/>
                  </a:lnTo>
                  <a:lnTo>
                    <a:pt x="82" y="44"/>
                  </a:lnTo>
                  <a:lnTo>
                    <a:pt x="94" y="46"/>
                  </a:lnTo>
                  <a:lnTo>
                    <a:pt x="104" y="50"/>
                  </a:lnTo>
                  <a:lnTo>
                    <a:pt x="114" y="56"/>
                  </a:lnTo>
                  <a:lnTo>
                    <a:pt x="122" y="62"/>
                  </a:lnTo>
                  <a:lnTo>
                    <a:pt x="126" y="72"/>
                  </a:lnTo>
                  <a:lnTo>
                    <a:pt x="130" y="82"/>
                  </a:lnTo>
                  <a:lnTo>
                    <a:pt x="132" y="96"/>
                  </a:lnTo>
                  <a:lnTo>
                    <a:pt x="132" y="196"/>
                  </a:lnTo>
                  <a:lnTo>
                    <a:pt x="90" y="196"/>
                  </a:lnTo>
                  <a:lnTo>
                    <a:pt x="90" y="180"/>
                  </a:lnTo>
                  <a:lnTo>
                    <a:pt x="90" y="180"/>
                  </a:lnTo>
                  <a:lnTo>
                    <a:pt x="84" y="188"/>
                  </a:lnTo>
                  <a:lnTo>
                    <a:pt x="74" y="194"/>
                  </a:lnTo>
                  <a:lnTo>
                    <a:pt x="62" y="198"/>
                  </a:lnTo>
                  <a:lnTo>
                    <a:pt x="48" y="200"/>
                  </a:lnTo>
                  <a:lnTo>
                    <a:pt x="48" y="200"/>
                  </a:lnTo>
                  <a:close/>
                  <a:moveTo>
                    <a:pt x="90" y="146"/>
                  </a:moveTo>
                  <a:lnTo>
                    <a:pt x="90" y="132"/>
                  </a:lnTo>
                  <a:lnTo>
                    <a:pt x="72" y="132"/>
                  </a:lnTo>
                  <a:lnTo>
                    <a:pt x="72" y="132"/>
                  </a:lnTo>
                  <a:lnTo>
                    <a:pt x="58" y="134"/>
                  </a:lnTo>
                  <a:lnTo>
                    <a:pt x="48" y="136"/>
                  </a:lnTo>
                  <a:lnTo>
                    <a:pt x="44" y="142"/>
                  </a:lnTo>
                  <a:lnTo>
                    <a:pt x="42" y="152"/>
                  </a:lnTo>
                  <a:lnTo>
                    <a:pt x="42" y="152"/>
                  </a:lnTo>
                  <a:lnTo>
                    <a:pt x="42" y="152"/>
                  </a:lnTo>
                  <a:lnTo>
                    <a:pt x="42" y="160"/>
                  </a:lnTo>
                  <a:lnTo>
                    <a:pt x="46" y="166"/>
                  </a:lnTo>
                  <a:lnTo>
                    <a:pt x="52" y="168"/>
                  </a:lnTo>
                  <a:lnTo>
                    <a:pt x="62" y="170"/>
                  </a:lnTo>
                  <a:lnTo>
                    <a:pt x="62" y="170"/>
                  </a:lnTo>
                  <a:lnTo>
                    <a:pt x="72" y="168"/>
                  </a:lnTo>
                  <a:lnTo>
                    <a:pt x="80" y="164"/>
                  </a:lnTo>
                  <a:lnTo>
                    <a:pt x="86" y="156"/>
                  </a:lnTo>
                  <a:lnTo>
                    <a:pt x="88" y="152"/>
                  </a:lnTo>
                  <a:lnTo>
                    <a:pt x="90" y="146"/>
                  </a:lnTo>
                  <a:lnTo>
                    <a:pt x="90" y="146"/>
                  </a:lnTo>
                  <a:close/>
                  <a:moveTo>
                    <a:pt x="226" y="200"/>
                  </a:moveTo>
                  <a:lnTo>
                    <a:pt x="226" y="200"/>
                  </a:lnTo>
                  <a:lnTo>
                    <a:pt x="212" y="198"/>
                  </a:lnTo>
                  <a:lnTo>
                    <a:pt x="198" y="194"/>
                  </a:lnTo>
                  <a:lnTo>
                    <a:pt x="186" y="188"/>
                  </a:lnTo>
                  <a:lnTo>
                    <a:pt x="174" y="180"/>
                  </a:lnTo>
                  <a:lnTo>
                    <a:pt x="166" y="170"/>
                  </a:lnTo>
                  <a:lnTo>
                    <a:pt x="160" y="156"/>
                  </a:lnTo>
                  <a:lnTo>
                    <a:pt x="156" y="140"/>
                  </a:lnTo>
                  <a:lnTo>
                    <a:pt x="154" y="122"/>
                  </a:lnTo>
                  <a:lnTo>
                    <a:pt x="154" y="120"/>
                  </a:lnTo>
                  <a:lnTo>
                    <a:pt x="154" y="120"/>
                  </a:lnTo>
                  <a:lnTo>
                    <a:pt x="156" y="102"/>
                  </a:lnTo>
                  <a:lnTo>
                    <a:pt x="160" y="88"/>
                  </a:lnTo>
                  <a:lnTo>
                    <a:pt x="166" y="74"/>
                  </a:lnTo>
                  <a:lnTo>
                    <a:pt x="176" y="62"/>
                  </a:lnTo>
                  <a:lnTo>
                    <a:pt x="186" y="54"/>
                  </a:lnTo>
                  <a:lnTo>
                    <a:pt x="198" y="48"/>
                  </a:lnTo>
                  <a:lnTo>
                    <a:pt x="212" y="44"/>
                  </a:lnTo>
                  <a:lnTo>
                    <a:pt x="226" y="42"/>
                  </a:lnTo>
                  <a:lnTo>
                    <a:pt x="226" y="42"/>
                  </a:lnTo>
                  <a:lnTo>
                    <a:pt x="240" y="44"/>
                  </a:lnTo>
                  <a:lnTo>
                    <a:pt x="252" y="46"/>
                  </a:lnTo>
                  <a:lnTo>
                    <a:pt x="262" y="50"/>
                  </a:lnTo>
                  <a:lnTo>
                    <a:pt x="272" y="56"/>
                  </a:lnTo>
                  <a:lnTo>
                    <a:pt x="280" y="64"/>
                  </a:lnTo>
                  <a:lnTo>
                    <a:pt x="286" y="74"/>
                  </a:lnTo>
                  <a:lnTo>
                    <a:pt x="290" y="86"/>
                  </a:lnTo>
                  <a:lnTo>
                    <a:pt x="292" y="100"/>
                  </a:lnTo>
                  <a:lnTo>
                    <a:pt x="252" y="100"/>
                  </a:lnTo>
                  <a:lnTo>
                    <a:pt x="252" y="100"/>
                  </a:lnTo>
                  <a:lnTo>
                    <a:pt x="250" y="90"/>
                  </a:lnTo>
                  <a:lnTo>
                    <a:pt x="244" y="82"/>
                  </a:lnTo>
                  <a:lnTo>
                    <a:pt x="238" y="76"/>
                  </a:lnTo>
                  <a:lnTo>
                    <a:pt x="228" y="76"/>
                  </a:lnTo>
                  <a:lnTo>
                    <a:pt x="228" y="76"/>
                  </a:lnTo>
                  <a:lnTo>
                    <a:pt x="222" y="76"/>
                  </a:lnTo>
                  <a:lnTo>
                    <a:pt x="216" y="78"/>
                  </a:lnTo>
                  <a:lnTo>
                    <a:pt x="210" y="82"/>
                  </a:lnTo>
                  <a:lnTo>
                    <a:pt x="206" y="86"/>
                  </a:lnTo>
                  <a:lnTo>
                    <a:pt x="202" y="92"/>
                  </a:lnTo>
                  <a:lnTo>
                    <a:pt x="200" y="100"/>
                  </a:lnTo>
                  <a:lnTo>
                    <a:pt x="198" y="108"/>
                  </a:lnTo>
                  <a:lnTo>
                    <a:pt x="198" y="120"/>
                  </a:lnTo>
                  <a:lnTo>
                    <a:pt x="198" y="124"/>
                  </a:lnTo>
                  <a:lnTo>
                    <a:pt x="198" y="124"/>
                  </a:lnTo>
                  <a:lnTo>
                    <a:pt x="200" y="144"/>
                  </a:lnTo>
                  <a:lnTo>
                    <a:pt x="202" y="152"/>
                  </a:lnTo>
                  <a:lnTo>
                    <a:pt x="206" y="158"/>
                  </a:lnTo>
                  <a:lnTo>
                    <a:pt x="210" y="162"/>
                  </a:lnTo>
                  <a:lnTo>
                    <a:pt x="214" y="166"/>
                  </a:lnTo>
                  <a:lnTo>
                    <a:pt x="220" y="168"/>
                  </a:lnTo>
                  <a:lnTo>
                    <a:pt x="228" y="168"/>
                  </a:lnTo>
                  <a:lnTo>
                    <a:pt x="228" y="168"/>
                  </a:lnTo>
                  <a:lnTo>
                    <a:pt x="238" y="166"/>
                  </a:lnTo>
                  <a:lnTo>
                    <a:pt x="246" y="160"/>
                  </a:lnTo>
                  <a:lnTo>
                    <a:pt x="252" y="152"/>
                  </a:lnTo>
                  <a:lnTo>
                    <a:pt x="256" y="140"/>
                  </a:lnTo>
                  <a:lnTo>
                    <a:pt x="294" y="140"/>
                  </a:lnTo>
                  <a:lnTo>
                    <a:pt x="294" y="140"/>
                  </a:lnTo>
                  <a:lnTo>
                    <a:pt x="292" y="154"/>
                  </a:lnTo>
                  <a:lnTo>
                    <a:pt x="288" y="164"/>
                  </a:lnTo>
                  <a:lnTo>
                    <a:pt x="282" y="174"/>
                  </a:lnTo>
                  <a:lnTo>
                    <a:pt x="274" y="184"/>
                  </a:lnTo>
                  <a:lnTo>
                    <a:pt x="264" y="190"/>
                  </a:lnTo>
                  <a:lnTo>
                    <a:pt x="254" y="196"/>
                  </a:lnTo>
                  <a:lnTo>
                    <a:pt x="240" y="198"/>
                  </a:lnTo>
                  <a:lnTo>
                    <a:pt x="226" y="200"/>
                  </a:lnTo>
                  <a:lnTo>
                    <a:pt x="226" y="200"/>
                  </a:lnTo>
                  <a:close/>
                  <a:moveTo>
                    <a:pt x="384" y="200"/>
                  </a:moveTo>
                  <a:lnTo>
                    <a:pt x="384" y="200"/>
                  </a:lnTo>
                  <a:lnTo>
                    <a:pt x="368" y="198"/>
                  </a:lnTo>
                  <a:lnTo>
                    <a:pt x="354" y="194"/>
                  </a:lnTo>
                  <a:lnTo>
                    <a:pt x="342" y="188"/>
                  </a:lnTo>
                  <a:lnTo>
                    <a:pt x="332" y="180"/>
                  </a:lnTo>
                  <a:lnTo>
                    <a:pt x="322" y="170"/>
                  </a:lnTo>
                  <a:lnTo>
                    <a:pt x="316" y="156"/>
                  </a:lnTo>
                  <a:lnTo>
                    <a:pt x="312" y="140"/>
                  </a:lnTo>
                  <a:lnTo>
                    <a:pt x="312" y="122"/>
                  </a:lnTo>
                  <a:lnTo>
                    <a:pt x="312" y="120"/>
                  </a:lnTo>
                  <a:lnTo>
                    <a:pt x="312" y="120"/>
                  </a:lnTo>
                  <a:lnTo>
                    <a:pt x="312" y="102"/>
                  </a:lnTo>
                  <a:lnTo>
                    <a:pt x="316" y="88"/>
                  </a:lnTo>
                  <a:lnTo>
                    <a:pt x="324" y="74"/>
                  </a:lnTo>
                  <a:lnTo>
                    <a:pt x="332" y="62"/>
                  </a:lnTo>
                  <a:lnTo>
                    <a:pt x="342" y="54"/>
                  </a:lnTo>
                  <a:lnTo>
                    <a:pt x="356" y="48"/>
                  </a:lnTo>
                  <a:lnTo>
                    <a:pt x="368" y="44"/>
                  </a:lnTo>
                  <a:lnTo>
                    <a:pt x="384" y="42"/>
                  </a:lnTo>
                  <a:lnTo>
                    <a:pt x="384" y="42"/>
                  </a:lnTo>
                  <a:lnTo>
                    <a:pt x="396" y="44"/>
                  </a:lnTo>
                  <a:lnTo>
                    <a:pt x="408" y="46"/>
                  </a:lnTo>
                  <a:lnTo>
                    <a:pt x="418" y="50"/>
                  </a:lnTo>
                  <a:lnTo>
                    <a:pt x="428" y="56"/>
                  </a:lnTo>
                  <a:lnTo>
                    <a:pt x="436" y="64"/>
                  </a:lnTo>
                  <a:lnTo>
                    <a:pt x="442" y="74"/>
                  </a:lnTo>
                  <a:lnTo>
                    <a:pt x="446" y="86"/>
                  </a:lnTo>
                  <a:lnTo>
                    <a:pt x="450" y="100"/>
                  </a:lnTo>
                  <a:lnTo>
                    <a:pt x="410" y="100"/>
                  </a:lnTo>
                  <a:lnTo>
                    <a:pt x="410" y="100"/>
                  </a:lnTo>
                  <a:lnTo>
                    <a:pt x="406" y="90"/>
                  </a:lnTo>
                  <a:lnTo>
                    <a:pt x="402" y="82"/>
                  </a:lnTo>
                  <a:lnTo>
                    <a:pt x="394" y="76"/>
                  </a:lnTo>
                  <a:lnTo>
                    <a:pt x="384" y="76"/>
                  </a:lnTo>
                  <a:lnTo>
                    <a:pt x="384" y="76"/>
                  </a:lnTo>
                  <a:lnTo>
                    <a:pt x="378" y="76"/>
                  </a:lnTo>
                  <a:lnTo>
                    <a:pt x="372" y="78"/>
                  </a:lnTo>
                  <a:lnTo>
                    <a:pt x="366" y="82"/>
                  </a:lnTo>
                  <a:lnTo>
                    <a:pt x="362" y="86"/>
                  </a:lnTo>
                  <a:lnTo>
                    <a:pt x="358" y="92"/>
                  </a:lnTo>
                  <a:lnTo>
                    <a:pt x="356" y="100"/>
                  </a:lnTo>
                  <a:lnTo>
                    <a:pt x="354" y="108"/>
                  </a:lnTo>
                  <a:lnTo>
                    <a:pt x="354" y="120"/>
                  </a:lnTo>
                  <a:lnTo>
                    <a:pt x="354" y="124"/>
                  </a:lnTo>
                  <a:lnTo>
                    <a:pt x="354" y="124"/>
                  </a:lnTo>
                  <a:lnTo>
                    <a:pt x="356" y="144"/>
                  </a:lnTo>
                  <a:lnTo>
                    <a:pt x="358" y="152"/>
                  </a:lnTo>
                  <a:lnTo>
                    <a:pt x="362" y="158"/>
                  </a:lnTo>
                  <a:lnTo>
                    <a:pt x="366" y="162"/>
                  </a:lnTo>
                  <a:lnTo>
                    <a:pt x="372" y="166"/>
                  </a:lnTo>
                  <a:lnTo>
                    <a:pt x="378" y="168"/>
                  </a:lnTo>
                  <a:lnTo>
                    <a:pt x="384" y="168"/>
                  </a:lnTo>
                  <a:lnTo>
                    <a:pt x="384" y="168"/>
                  </a:lnTo>
                  <a:lnTo>
                    <a:pt x="394" y="166"/>
                  </a:lnTo>
                  <a:lnTo>
                    <a:pt x="402" y="160"/>
                  </a:lnTo>
                  <a:lnTo>
                    <a:pt x="408" y="152"/>
                  </a:lnTo>
                  <a:lnTo>
                    <a:pt x="412" y="140"/>
                  </a:lnTo>
                  <a:lnTo>
                    <a:pt x="450" y="140"/>
                  </a:lnTo>
                  <a:lnTo>
                    <a:pt x="450" y="140"/>
                  </a:lnTo>
                  <a:lnTo>
                    <a:pt x="448" y="154"/>
                  </a:lnTo>
                  <a:lnTo>
                    <a:pt x="444" y="164"/>
                  </a:lnTo>
                  <a:lnTo>
                    <a:pt x="438" y="174"/>
                  </a:lnTo>
                  <a:lnTo>
                    <a:pt x="430" y="184"/>
                  </a:lnTo>
                  <a:lnTo>
                    <a:pt x="422" y="190"/>
                  </a:lnTo>
                  <a:lnTo>
                    <a:pt x="410" y="196"/>
                  </a:lnTo>
                  <a:lnTo>
                    <a:pt x="398" y="198"/>
                  </a:lnTo>
                  <a:lnTo>
                    <a:pt x="384" y="200"/>
                  </a:lnTo>
                  <a:lnTo>
                    <a:pt x="384" y="200"/>
                  </a:lnTo>
                  <a:close/>
                  <a:moveTo>
                    <a:pt x="540" y="200"/>
                  </a:moveTo>
                  <a:lnTo>
                    <a:pt x="540" y="200"/>
                  </a:lnTo>
                  <a:lnTo>
                    <a:pt x="526" y="198"/>
                  </a:lnTo>
                  <a:lnTo>
                    <a:pt x="512" y="194"/>
                  </a:lnTo>
                  <a:lnTo>
                    <a:pt x="498" y="188"/>
                  </a:lnTo>
                  <a:lnTo>
                    <a:pt x="488" y="180"/>
                  </a:lnTo>
                  <a:lnTo>
                    <a:pt x="480" y="170"/>
                  </a:lnTo>
                  <a:lnTo>
                    <a:pt x="474" y="156"/>
                  </a:lnTo>
                  <a:lnTo>
                    <a:pt x="470" y="142"/>
                  </a:lnTo>
                  <a:lnTo>
                    <a:pt x="468" y="124"/>
                  </a:lnTo>
                  <a:lnTo>
                    <a:pt x="468" y="120"/>
                  </a:lnTo>
                  <a:lnTo>
                    <a:pt x="468" y="120"/>
                  </a:lnTo>
                  <a:lnTo>
                    <a:pt x="470" y="102"/>
                  </a:lnTo>
                  <a:lnTo>
                    <a:pt x="474" y="88"/>
                  </a:lnTo>
                  <a:lnTo>
                    <a:pt x="480" y="74"/>
                  </a:lnTo>
                  <a:lnTo>
                    <a:pt x="488" y="62"/>
                  </a:lnTo>
                  <a:lnTo>
                    <a:pt x="500" y="54"/>
                  </a:lnTo>
                  <a:lnTo>
                    <a:pt x="512" y="48"/>
                  </a:lnTo>
                  <a:lnTo>
                    <a:pt x="524" y="44"/>
                  </a:lnTo>
                  <a:lnTo>
                    <a:pt x="540" y="42"/>
                  </a:lnTo>
                  <a:lnTo>
                    <a:pt x="540" y="42"/>
                  </a:lnTo>
                  <a:lnTo>
                    <a:pt x="554" y="44"/>
                  </a:lnTo>
                  <a:lnTo>
                    <a:pt x="566" y="46"/>
                  </a:lnTo>
                  <a:lnTo>
                    <a:pt x="578" y="52"/>
                  </a:lnTo>
                  <a:lnTo>
                    <a:pt x="588" y="60"/>
                  </a:lnTo>
                  <a:lnTo>
                    <a:pt x="596" y="70"/>
                  </a:lnTo>
                  <a:lnTo>
                    <a:pt x="602" y="82"/>
                  </a:lnTo>
                  <a:lnTo>
                    <a:pt x="606" y="96"/>
                  </a:lnTo>
                  <a:lnTo>
                    <a:pt x="608" y="114"/>
                  </a:lnTo>
                  <a:lnTo>
                    <a:pt x="608" y="132"/>
                  </a:lnTo>
                  <a:lnTo>
                    <a:pt x="510" y="132"/>
                  </a:lnTo>
                  <a:lnTo>
                    <a:pt x="510" y="132"/>
                  </a:lnTo>
                  <a:lnTo>
                    <a:pt x="514" y="148"/>
                  </a:lnTo>
                  <a:lnTo>
                    <a:pt x="516" y="156"/>
                  </a:lnTo>
                  <a:lnTo>
                    <a:pt x="520" y="160"/>
                  </a:lnTo>
                  <a:lnTo>
                    <a:pt x="524" y="164"/>
                  </a:lnTo>
                  <a:lnTo>
                    <a:pt x="530" y="168"/>
                  </a:lnTo>
                  <a:lnTo>
                    <a:pt x="542" y="170"/>
                  </a:lnTo>
                  <a:lnTo>
                    <a:pt x="542" y="170"/>
                  </a:lnTo>
                  <a:lnTo>
                    <a:pt x="552" y="168"/>
                  </a:lnTo>
                  <a:lnTo>
                    <a:pt x="560" y="164"/>
                  </a:lnTo>
                  <a:lnTo>
                    <a:pt x="566" y="158"/>
                  </a:lnTo>
                  <a:lnTo>
                    <a:pt x="570" y="150"/>
                  </a:lnTo>
                  <a:lnTo>
                    <a:pt x="608" y="150"/>
                  </a:lnTo>
                  <a:lnTo>
                    <a:pt x="608" y="150"/>
                  </a:lnTo>
                  <a:lnTo>
                    <a:pt x="606" y="160"/>
                  </a:lnTo>
                  <a:lnTo>
                    <a:pt x="602" y="170"/>
                  </a:lnTo>
                  <a:lnTo>
                    <a:pt x="596" y="178"/>
                  </a:lnTo>
                  <a:lnTo>
                    <a:pt x="588" y="186"/>
                  </a:lnTo>
                  <a:lnTo>
                    <a:pt x="578" y="192"/>
                  </a:lnTo>
                  <a:lnTo>
                    <a:pt x="568" y="196"/>
                  </a:lnTo>
                  <a:lnTo>
                    <a:pt x="556" y="198"/>
                  </a:lnTo>
                  <a:lnTo>
                    <a:pt x="540" y="200"/>
                  </a:lnTo>
                  <a:lnTo>
                    <a:pt x="540" y="200"/>
                  </a:lnTo>
                  <a:close/>
                  <a:moveTo>
                    <a:pt x="512" y="104"/>
                  </a:moveTo>
                  <a:lnTo>
                    <a:pt x="568" y="104"/>
                  </a:lnTo>
                  <a:lnTo>
                    <a:pt x="568" y="104"/>
                  </a:lnTo>
                  <a:lnTo>
                    <a:pt x="566" y="90"/>
                  </a:lnTo>
                  <a:lnTo>
                    <a:pt x="562" y="84"/>
                  </a:lnTo>
                  <a:lnTo>
                    <a:pt x="560" y="80"/>
                  </a:lnTo>
                  <a:lnTo>
                    <a:pt x="556" y="76"/>
                  </a:lnTo>
                  <a:lnTo>
                    <a:pt x="552" y="74"/>
                  </a:lnTo>
                  <a:lnTo>
                    <a:pt x="540" y="72"/>
                  </a:lnTo>
                  <a:lnTo>
                    <a:pt x="540" y="72"/>
                  </a:lnTo>
                  <a:lnTo>
                    <a:pt x="530" y="74"/>
                  </a:lnTo>
                  <a:lnTo>
                    <a:pt x="522" y="78"/>
                  </a:lnTo>
                  <a:lnTo>
                    <a:pt x="518" y="82"/>
                  </a:lnTo>
                  <a:lnTo>
                    <a:pt x="516" y="88"/>
                  </a:lnTo>
                  <a:lnTo>
                    <a:pt x="512" y="104"/>
                  </a:lnTo>
                  <a:lnTo>
                    <a:pt x="512" y="104"/>
                  </a:lnTo>
                  <a:close/>
                  <a:moveTo>
                    <a:pt x="634" y="46"/>
                  </a:moveTo>
                  <a:lnTo>
                    <a:pt x="675" y="46"/>
                  </a:lnTo>
                  <a:lnTo>
                    <a:pt x="675" y="68"/>
                  </a:lnTo>
                  <a:lnTo>
                    <a:pt x="675" y="68"/>
                  </a:lnTo>
                  <a:lnTo>
                    <a:pt x="683" y="58"/>
                  </a:lnTo>
                  <a:lnTo>
                    <a:pt x="693" y="50"/>
                  </a:lnTo>
                  <a:lnTo>
                    <a:pt x="705" y="44"/>
                  </a:lnTo>
                  <a:lnTo>
                    <a:pt x="721" y="42"/>
                  </a:lnTo>
                  <a:lnTo>
                    <a:pt x="721" y="42"/>
                  </a:lnTo>
                  <a:lnTo>
                    <a:pt x="731" y="44"/>
                  </a:lnTo>
                  <a:lnTo>
                    <a:pt x="739" y="46"/>
                  </a:lnTo>
                  <a:lnTo>
                    <a:pt x="747" y="50"/>
                  </a:lnTo>
                  <a:lnTo>
                    <a:pt x="753" y="56"/>
                  </a:lnTo>
                  <a:lnTo>
                    <a:pt x="759" y="62"/>
                  </a:lnTo>
                  <a:lnTo>
                    <a:pt x="763" y="72"/>
                  </a:lnTo>
                  <a:lnTo>
                    <a:pt x="765" y="82"/>
                  </a:lnTo>
                  <a:lnTo>
                    <a:pt x="767" y="96"/>
                  </a:lnTo>
                  <a:lnTo>
                    <a:pt x="767" y="196"/>
                  </a:lnTo>
                  <a:lnTo>
                    <a:pt x="725" y="196"/>
                  </a:lnTo>
                  <a:lnTo>
                    <a:pt x="725" y="102"/>
                  </a:lnTo>
                  <a:lnTo>
                    <a:pt x="725" y="102"/>
                  </a:lnTo>
                  <a:lnTo>
                    <a:pt x="723" y="90"/>
                  </a:lnTo>
                  <a:lnTo>
                    <a:pt x="719" y="82"/>
                  </a:lnTo>
                  <a:lnTo>
                    <a:pt x="711" y="78"/>
                  </a:lnTo>
                  <a:lnTo>
                    <a:pt x="701" y="76"/>
                  </a:lnTo>
                  <a:lnTo>
                    <a:pt x="701" y="76"/>
                  </a:lnTo>
                  <a:lnTo>
                    <a:pt x="691" y="78"/>
                  </a:lnTo>
                  <a:lnTo>
                    <a:pt x="683" y="84"/>
                  </a:lnTo>
                  <a:lnTo>
                    <a:pt x="677" y="92"/>
                  </a:lnTo>
                  <a:lnTo>
                    <a:pt x="675" y="104"/>
                  </a:lnTo>
                  <a:lnTo>
                    <a:pt x="675" y="196"/>
                  </a:lnTo>
                  <a:lnTo>
                    <a:pt x="634" y="196"/>
                  </a:lnTo>
                  <a:lnTo>
                    <a:pt x="634" y="46"/>
                  </a:lnTo>
                  <a:close/>
                  <a:moveTo>
                    <a:pt x="845" y="0"/>
                  </a:moveTo>
                  <a:lnTo>
                    <a:pt x="845" y="46"/>
                  </a:lnTo>
                  <a:lnTo>
                    <a:pt x="873" y="46"/>
                  </a:lnTo>
                  <a:lnTo>
                    <a:pt x="873" y="78"/>
                  </a:lnTo>
                  <a:lnTo>
                    <a:pt x="845" y="78"/>
                  </a:lnTo>
                  <a:lnTo>
                    <a:pt x="845" y="148"/>
                  </a:lnTo>
                  <a:lnTo>
                    <a:pt x="845" y="148"/>
                  </a:lnTo>
                  <a:lnTo>
                    <a:pt x="845" y="156"/>
                  </a:lnTo>
                  <a:lnTo>
                    <a:pt x="849" y="162"/>
                  </a:lnTo>
                  <a:lnTo>
                    <a:pt x="853" y="164"/>
                  </a:lnTo>
                  <a:lnTo>
                    <a:pt x="859" y="166"/>
                  </a:lnTo>
                  <a:lnTo>
                    <a:pt x="859" y="166"/>
                  </a:lnTo>
                  <a:lnTo>
                    <a:pt x="869" y="164"/>
                  </a:lnTo>
                  <a:lnTo>
                    <a:pt x="875" y="162"/>
                  </a:lnTo>
                  <a:lnTo>
                    <a:pt x="875" y="196"/>
                  </a:lnTo>
                  <a:lnTo>
                    <a:pt x="875" y="196"/>
                  </a:lnTo>
                  <a:lnTo>
                    <a:pt x="865" y="198"/>
                  </a:lnTo>
                  <a:lnTo>
                    <a:pt x="851" y="198"/>
                  </a:lnTo>
                  <a:lnTo>
                    <a:pt x="851" y="198"/>
                  </a:lnTo>
                  <a:lnTo>
                    <a:pt x="839" y="198"/>
                  </a:lnTo>
                  <a:lnTo>
                    <a:pt x="829" y="196"/>
                  </a:lnTo>
                  <a:lnTo>
                    <a:pt x="821" y="192"/>
                  </a:lnTo>
                  <a:lnTo>
                    <a:pt x="815" y="188"/>
                  </a:lnTo>
                  <a:lnTo>
                    <a:pt x="809" y="180"/>
                  </a:lnTo>
                  <a:lnTo>
                    <a:pt x="805" y="172"/>
                  </a:lnTo>
                  <a:lnTo>
                    <a:pt x="803" y="164"/>
                  </a:lnTo>
                  <a:lnTo>
                    <a:pt x="803" y="152"/>
                  </a:lnTo>
                  <a:lnTo>
                    <a:pt x="803" y="78"/>
                  </a:lnTo>
                  <a:lnTo>
                    <a:pt x="785" y="78"/>
                  </a:lnTo>
                  <a:lnTo>
                    <a:pt x="785" y="46"/>
                  </a:lnTo>
                  <a:lnTo>
                    <a:pt x="803" y="46"/>
                  </a:lnTo>
                  <a:lnTo>
                    <a:pt x="803" y="18"/>
                  </a:lnTo>
                  <a:lnTo>
                    <a:pt x="845" y="0"/>
                  </a:lnTo>
                  <a:close/>
                  <a:moveTo>
                    <a:pt x="1033" y="196"/>
                  </a:moveTo>
                  <a:lnTo>
                    <a:pt x="991" y="196"/>
                  </a:lnTo>
                  <a:lnTo>
                    <a:pt x="991" y="174"/>
                  </a:lnTo>
                  <a:lnTo>
                    <a:pt x="991" y="174"/>
                  </a:lnTo>
                  <a:lnTo>
                    <a:pt x="983" y="184"/>
                  </a:lnTo>
                  <a:lnTo>
                    <a:pt x="973" y="192"/>
                  </a:lnTo>
                  <a:lnTo>
                    <a:pt x="961" y="198"/>
                  </a:lnTo>
                  <a:lnTo>
                    <a:pt x="947" y="200"/>
                  </a:lnTo>
                  <a:lnTo>
                    <a:pt x="947" y="200"/>
                  </a:lnTo>
                  <a:lnTo>
                    <a:pt x="937" y="198"/>
                  </a:lnTo>
                  <a:lnTo>
                    <a:pt x="927" y="196"/>
                  </a:lnTo>
                  <a:lnTo>
                    <a:pt x="919" y="192"/>
                  </a:lnTo>
                  <a:lnTo>
                    <a:pt x="913" y="188"/>
                  </a:lnTo>
                  <a:lnTo>
                    <a:pt x="907" y="180"/>
                  </a:lnTo>
                  <a:lnTo>
                    <a:pt x="903" y="170"/>
                  </a:lnTo>
                  <a:lnTo>
                    <a:pt x="901" y="160"/>
                  </a:lnTo>
                  <a:lnTo>
                    <a:pt x="899" y="148"/>
                  </a:lnTo>
                  <a:lnTo>
                    <a:pt x="899" y="46"/>
                  </a:lnTo>
                  <a:lnTo>
                    <a:pt x="941" y="46"/>
                  </a:lnTo>
                  <a:lnTo>
                    <a:pt x="941" y="142"/>
                  </a:lnTo>
                  <a:lnTo>
                    <a:pt x="941" y="142"/>
                  </a:lnTo>
                  <a:lnTo>
                    <a:pt x="943" y="152"/>
                  </a:lnTo>
                  <a:lnTo>
                    <a:pt x="947" y="160"/>
                  </a:lnTo>
                  <a:lnTo>
                    <a:pt x="953" y="166"/>
                  </a:lnTo>
                  <a:lnTo>
                    <a:pt x="963" y="166"/>
                  </a:lnTo>
                  <a:lnTo>
                    <a:pt x="963" y="166"/>
                  </a:lnTo>
                  <a:lnTo>
                    <a:pt x="973" y="166"/>
                  </a:lnTo>
                  <a:lnTo>
                    <a:pt x="983" y="160"/>
                  </a:lnTo>
                  <a:lnTo>
                    <a:pt x="989" y="152"/>
                  </a:lnTo>
                  <a:lnTo>
                    <a:pt x="991" y="138"/>
                  </a:lnTo>
                  <a:lnTo>
                    <a:pt x="991" y="46"/>
                  </a:lnTo>
                  <a:lnTo>
                    <a:pt x="1033" y="46"/>
                  </a:lnTo>
                  <a:lnTo>
                    <a:pt x="1033" y="196"/>
                  </a:lnTo>
                  <a:close/>
                  <a:moveTo>
                    <a:pt x="1063" y="46"/>
                  </a:moveTo>
                  <a:lnTo>
                    <a:pt x="1105" y="46"/>
                  </a:lnTo>
                  <a:lnTo>
                    <a:pt x="1105" y="74"/>
                  </a:lnTo>
                  <a:lnTo>
                    <a:pt x="1105" y="74"/>
                  </a:lnTo>
                  <a:lnTo>
                    <a:pt x="1113" y="60"/>
                  </a:lnTo>
                  <a:lnTo>
                    <a:pt x="1123" y="52"/>
                  </a:lnTo>
                  <a:lnTo>
                    <a:pt x="1135" y="46"/>
                  </a:lnTo>
                  <a:lnTo>
                    <a:pt x="1149" y="44"/>
                  </a:lnTo>
                  <a:lnTo>
                    <a:pt x="1149" y="86"/>
                  </a:lnTo>
                  <a:lnTo>
                    <a:pt x="1149" y="86"/>
                  </a:lnTo>
                  <a:lnTo>
                    <a:pt x="1131" y="88"/>
                  </a:lnTo>
                  <a:lnTo>
                    <a:pt x="1123" y="90"/>
                  </a:lnTo>
                  <a:lnTo>
                    <a:pt x="1117" y="92"/>
                  </a:lnTo>
                  <a:lnTo>
                    <a:pt x="1111" y="98"/>
                  </a:lnTo>
                  <a:lnTo>
                    <a:pt x="1107" y="104"/>
                  </a:lnTo>
                  <a:lnTo>
                    <a:pt x="1105" y="110"/>
                  </a:lnTo>
                  <a:lnTo>
                    <a:pt x="1105" y="120"/>
                  </a:lnTo>
                  <a:lnTo>
                    <a:pt x="1105" y="196"/>
                  </a:lnTo>
                  <a:lnTo>
                    <a:pt x="1063" y="196"/>
                  </a:lnTo>
                  <a:lnTo>
                    <a:pt x="1063" y="46"/>
                  </a:lnTo>
                  <a:close/>
                  <a:moveTo>
                    <a:pt x="1237" y="200"/>
                  </a:moveTo>
                  <a:lnTo>
                    <a:pt x="1237" y="200"/>
                  </a:lnTo>
                  <a:lnTo>
                    <a:pt x="1221" y="198"/>
                  </a:lnTo>
                  <a:lnTo>
                    <a:pt x="1207" y="194"/>
                  </a:lnTo>
                  <a:lnTo>
                    <a:pt x="1195" y="188"/>
                  </a:lnTo>
                  <a:lnTo>
                    <a:pt x="1183" y="180"/>
                  </a:lnTo>
                  <a:lnTo>
                    <a:pt x="1175" y="170"/>
                  </a:lnTo>
                  <a:lnTo>
                    <a:pt x="1169" y="156"/>
                  </a:lnTo>
                  <a:lnTo>
                    <a:pt x="1165" y="142"/>
                  </a:lnTo>
                  <a:lnTo>
                    <a:pt x="1163" y="124"/>
                  </a:lnTo>
                  <a:lnTo>
                    <a:pt x="1163" y="120"/>
                  </a:lnTo>
                  <a:lnTo>
                    <a:pt x="1163" y="120"/>
                  </a:lnTo>
                  <a:lnTo>
                    <a:pt x="1165" y="102"/>
                  </a:lnTo>
                  <a:lnTo>
                    <a:pt x="1169" y="88"/>
                  </a:lnTo>
                  <a:lnTo>
                    <a:pt x="1175" y="74"/>
                  </a:lnTo>
                  <a:lnTo>
                    <a:pt x="1183" y="62"/>
                  </a:lnTo>
                  <a:lnTo>
                    <a:pt x="1195" y="54"/>
                  </a:lnTo>
                  <a:lnTo>
                    <a:pt x="1207" y="48"/>
                  </a:lnTo>
                  <a:lnTo>
                    <a:pt x="1221" y="44"/>
                  </a:lnTo>
                  <a:lnTo>
                    <a:pt x="1235" y="42"/>
                  </a:lnTo>
                  <a:lnTo>
                    <a:pt x="1235" y="42"/>
                  </a:lnTo>
                  <a:lnTo>
                    <a:pt x="1249" y="44"/>
                  </a:lnTo>
                  <a:lnTo>
                    <a:pt x="1261" y="46"/>
                  </a:lnTo>
                  <a:lnTo>
                    <a:pt x="1273" y="52"/>
                  </a:lnTo>
                  <a:lnTo>
                    <a:pt x="1283" y="60"/>
                  </a:lnTo>
                  <a:lnTo>
                    <a:pt x="1291" y="70"/>
                  </a:lnTo>
                  <a:lnTo>
                    <a:pt x="1299" y="82"/>
                  </a:lnTo>
                  <a:lnTo>
                    <a:pt x="1303" y="96"/>
                  </a:lnTo>
                  <a:lnTo>
                    <a:pt x="1303" y="114"/>
                  </a:lnTo>
                  <a:lnTo>
                    <a:pt x="1303" y="132"/>
                  </a:lnTo>
                  <a:lnTo>
                    <a:pt x="1205" y="132"/>
                  </a:lnTo>
                  <a:lnTo>
                    <a:pt x="1205" y="132"/>
                  </a:lnTo>
                  <a:lnTo>
                    <a:pt x="1209" y="148"/>
                  </a:lnTo>
                  <a:lnTo>
                    <a:pt x="1211" y="156"/>
                  </a:lnTo>
                  <a:lnTo>
                    <a:pt x="1215" y="160"/>
                  </a:lnTo>
                  <a:lnTo>
                    <a:pt x="1219" y="164"/>
                  </a:lnTo>
                  <a:lnTo>
                    <a:pt x="1225" y="168"/>
                  </a:lnTo>
                  <a:lnTo>
                    <a:pt x="1237" y="170"/>
                  </a:lnTo>
                  <a:lnTo>
                    <a:pt x="1237" y="170"/>
                  </a:lnTo>
                  <a:lnTo>
                    <a:pt x="1247" y="168"/>
                  </a:lnTo>
                  <a:lnTo>
                    <a:pt x="1257" y="164"/>
                  </a:lnTo>
                  <a:lnTo>
                    <a:pt x="1261" y="158"/>
                  </a:lnTo>
                  <a:lnTo>
                    <a:pt x="1265" y="150"/>
                  </a:lnTo>
                  <a:lnTo>
                    <a:pt x="1303" y="150"/>
                  </a:lnTo>
                  <a:lnTo>
                    <a:pt x="1303" y="150"/>
                  </a:lnTo>
                  <a:lnTo>
                    <a:pt x="1301" y="160"/>
                  </a:lnTo>
                  <a:lnTo>
                    <a:pt x="1297" y="170"/>
                  </a:lnTo>
                  <a:lnTo>
                    <a:pt x="1291" y="178"/>
                  </a:lnTo>
                  <a:lnTo>
                    <a:pt x="1283" y="186"/>
                  </a:lnTo>
                  <a:lnTo>
                    <a:pt x="1273" y="192"/>
                  </a:lnTo>
                  <a:lnTo>
                    <a:pt x="1263" y="196"/>
                  </a:lnTo>
                  <a:lnTo>
                    <a:pt x="1251" y="198"/>
                  </a:lnTo>
                  <a:lnTo>
                    <a:pt x="1237" y="200"/>
                  </a:lnTo>
                  <a:lnTo>
                    <a:pt x="1237" y="200"/>
                  </a:lnTo>
                  <a:close/>
                  <a:moveTo>
                    <a:pt x="1207" y="104"/>
                  </a:moveTo>
                  <a:lnTo>
                    <a:pt x="1263" y="104"/>
                  </a:lnTo>
                  <a:lnTo>
                    <a:pt x="1263" y="104"/>
                  </a:lnTo>
                  <a:lnTo>
                    <a:pt x="1261" y="90"/>
                  </a:lnTo>
                  <a:lnTo>
                    <a:pt x="1259" y="84"/>
                  </a:lnTo>
                  <a:lnTo>
                    <a:pt x="1255" y="80"/>
                  </a:lnTo>
                  <a:lnTo>
                    <a:pt x="1251" y="76"/>
                  </a:lnTo>
                  <a:lnTo>
                    <a:pt x="1247" y="74"/>
                  </a:lnTo>
                  <a:lnTo>
                    <a:pt x="1235" y="72"/>
                  </a:lnTo>
                  <a:lnTo>
                    <a:pt x="1235" y="72"/>
                  </a:lnTo>
                  <a:lnTo>
                    <a:pt x="1225" y="74"/>
                  </a:lnTo>
                  <a:lnTo>
                    <a:pt x="1217" y="78"/>
                  </a:lnTo>
                  <a:lnTo>
                    <a:pt x="1213" y="82"/>
                  </a:lnTo>
                  <a:lnTo>
                    <a:pt x="1211" y="88"/>
                  </a:lnTo>
                  <a:lnTo>
                    <a:pt x="1207" y="104"/>
                  </a:lnTo>
                  <a:lnTo>
                    <a:pt x="1207" y="104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350635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64">
          <p15:clr>
            <a:srgbClr val="5ACBF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asic + Border">
    <p:bg>
      <p:bgPr>
        <a:gradFill flip="none" rotWithShape="1">
          <a:gsLst>
            <a:gs pos="50000">
              <a:schemeClr val="accent4"/>
            </a:gs>
            <a:gs pos="0">
              <a:srgbClr val="FE7800"/>
            </a:gs>
            <a:gs pos="100000">
              <a:schemeClr val="accent5">
                <a:lumMod val="5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53CF1DF-9B7F-5DBF-AD3F-019D2F05595B}"/>
              </a:ext>
            </a:extLst>
          </p:cNvPr>
          <p:cNvSpPr/>
          <p:nvPr userDrawn="1"/>
        </p:nvSpPr>
        <p:spPr>
          <a:xfrm>
            <a:off x="133350" y="137160"/>
            <a:ext cx="11925301" cy="6583680"/>
          </a:xfrm>
          <a:prstGeom prst="rect">
            <a:avLst/>
          </a:prstGeom>
          <a:solidFill>
            <a:schemeClr val="bg1"/>
          </a:solidFill>
          <a:ln w="28575" cap="rnd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D925DDF1-1393-B2A2-044D-22EC4F0E9A0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l="25462" t="4346" b="8641"/>
          <a:stretch/>
        </p:blipFill>
        <p:spPr>
          <a:xfrm>
            <a:off x="7593496" y="3794760"/>
            <a:ext cx="4465154" cy="2926080"/>
          </a:xfrm>
          <a:prstGeom prst="rect">
            <a:avLst/>
          </a:prstGeom>
        </p:spPr>
      </p:pic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F0DD5C24-99EE-FB73-DCB5-08D22C91501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74552789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84" imgH="486" progId="TCLayout.ActiveDocument.1">
                  <p:embed/>
                </p:oleObj>
              </mc:Choice>
              <mc:Fallback>
                <p:oleObj name="think-cell Slide" r:id="rId4" imgW="484" imgH="486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F0DD5C24-99EE-FB73-DCB5-08D22C91501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309EC595-3BDB-489C-AB5C-4C48BF9B07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365760"/>
          </a:xfrm>
        </p:spPr>
        <p:txBody>
          <a:bodyPr vert="horz"/>
          <a:lstStyle>
            <a:lvl1pPr marL="0" indent="0">
              <a:buFont typeface="Arial" panose="020B0604020202020204" pitchFamily="34" charset="0"/>
              <a:buNone/>
              <a:defRPr sz="2800" b="0">
                <a:latin typeface="Graphik Medium" panose="020B0603030202060203" pitchFamily="34" charset="0"/>
              </a:defRPr>
            </a:lvl1pPr>
          </a:lstStyle>
          <a:p>
            <a:r>
              <a:rPr lang="en-GB"/>
              <a:t>Place headline here (28pt, min 30pt)</a:t>
            </a: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516005-58C3-921F-01B1-DC107F5A58BE}"/>
              </a:ext>
            </a:extLst>
          </p:cNvPr>
          <p:cNvSpPr txBox="1"/>
          <p:nvPr userDrawn="1"/>
        </p:nvSpPr>
        <p:spPr>
          <a:xfrm>
            <a:off x="8424570" y="6408847"/>
            <a:ext cx="3112110" cy="182880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GB" sz="800" b="1">
                <a:solidFill>
                  <a:schemeClr val="bg1">
                    <a:alpha val="75000"/>
                  </a:schemeClr>
                </a:solidFill>
              </a:rPr>
              <a:t>Copyright © 2025 Accenture. All rights reserved.</a:t>
            </a:r>
            <a:endParaRPr lang="en-US" b="1" noProof="0">
              <a:solidFill>
                <a:schemeClr val="bg1">
                  <a:alpha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C765A3-3AA0-2536-6C9C-29E6102FDE60}"/>
              </a:ext>
            </a:extLst>
          </p:cNvPr>
          <p:cNvSpPr txBox="1"/>
          <p:nvPr userDrawn="1"/>
        </p:nvSpPr>
        <p:spPr>
          <a:xfrm>
            <a:off x="11536680" y="6408847"/>
            <a:ext cx="274320" cy="182880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fld id="{8A1971D9-5B62-3C46-9EC9-FDAAB88557B2}" type="slidenum">
              <a:rPr lang="en-GB" sz="800" b="1" smtClean="0">
                <a:solidFill>
                  <a:schemeClr val="bg1">
                    <a:alpha val="75000"/>
                  </a:schemeClr>
                </a:solidFill>
              </a:rPr>
              <a:t>‹#›</a:t>
            </a:fld>
            <a:endParaRPr lang="en-US" b="1" noProof="0">
              <a:solidFill>
                <a:schemeClr val="bg1">
                  <a:alpha val="75000"/>
                </a:schemeClr>
              </a:solidFill>
            </a:endParaRP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5E368298-636E-04BD-3BD4-0CB8AD7230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1000" y="755652"/>
            <a:ext cx="11430000" cy="274320"/>
          </a:xfrm>
        </p:spPr>
        <p:txBody>
          <a:bodyPr vert="horz" lIns="0" tIns="0" rIns="0" bIns="0" rtlCol="0" anchor="t">
            <a:noAutofit/>
          </a:bodyPr>
          <a:lstStyle>
            <a:lvl1pPr marL="0" indent="0">
              <a:buNone/>
              <a:defRPr lang="en-US" sz="1600" dirty="0">
                <a:solidFill>
                  <a:schemeClr val="accent1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 defTabSz="914400">
              <a:lnSpc>
                <a:spcPct val="80000"/>
              </a:lnSpc>
              <a:spcBef>
                <a:spcPct val="0"/>
              </a:spcBef>
            </a:pPr>
            <a:r>
              <a:rPr lang="en-US"/>
              <a:t>Subtitle (16pt)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E970A7D-A99A-909D-32E8-B3AB76A94B83}"/>
              </a:ext>
            </a:extLst>
          </p:cNvPr>
          <p:cNvGrpSpPr/>
          <p:nvPr userDrawn="1"/>
        </p:nvGrpSpPr>
        <p:grpSpPr>
          <a:xfrm>
            <a:off x="400050" y="6345484"/>
            <a:ext cx="856530" cy="225127"/>
            <a:chOff x="400050" y="6345484"/>
            <a:chExt cx="856530" cy="225127"/>
          </a:xfrm>
        </p:grpSpPr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BC278635-22F7-9D6C-0E93-EF640F07A0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01647" y="6345484"/>
              <a:ext cx="84141" cy="89456"/>
            </a:xfrm>
            <a:custGeom>
              <a:avLst/>
              <a:gdLst>
                <a:gd name="T0" fmla="*/ 0 w 128"/>
                <a:gd name="T1" fmla="*/ 96 h 136"/>
                <a:gd name="T2" fmla="*/ 76 w 128"/>
                <a:gd name="T3" fmla="*/ 68 h 136"/>
                <a:gd name="T4" fmla="*/ 0 w 128"/>
                <a:gd name="T5" fmla="*/ 38 h 136"/>
                <a:gd name="T6" fmla="*/ 0 w 128"/>
                <a:gd name="T7" fmla="*/ 0 h 136"/>
                <a:gd name="T8" fmla="*/ 128 w 128"/>
                <a:gd name="T9" fmla="*/ 52 h 136"/>
                <a:gd name="T10" fmla="*/ 128 w 128"/>
                <a:gd name="T11" fmla="*/ 84 h 136"/>
                <a:gd name="T12" fmla="*/ 0 w 128"/>
                <a:gd name="T13" fmla="*/ 136 h 136"/>
                <a:gd name="T14" fmla="*/ 0 w 128"/>
                <a:gd name="T15" fmla="*/ 96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8" h="136">
                  <a:moveTo>
                    <a:pt x="0" y="96"/>
                  </a:moveTo>
                  <a:lnTo>
                    <a:pt x="76" y="68"/>
                  </a:lnTo>
                  <a:lnTo>
                    <a:pt x="0" y="38"/>
                  </a:lnTo>
                  <a:lnTo>
                    <a:pt x="0" y="0"/>
                  </a:lnTo>
                  <a:lnTo>
                    <a:pt x="128" y="52"/>
                  </a:lnTo>
                  <a:lnTo>
                    <a:pt x="128" y="84"/>
                  </a:lnTo>
                  <a:lnTo>
                    <a:pt x="0" y="136"/>
                  </a:lnTo>
                  <a:lnTo>
                    <a:pt x="0" y="96"/>
                  </a:lnTo>
                  <a:close/>
                </a:path>
              </a:pathLst>
            </a:custGeom>
            <a:solidFill>
              <a:srgbClr val="7030A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DA7AF517-5107-3E0D-FB93-A730F281447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00050" y="6439059"/>
              <a:ext cx="856530" cy="131552"/>
            </a:xfrm>
            <a:custGeom>
              <a:avLst/>
              <a:gdLst>
                <a:gd name="T0" fmla="*/ 4 w 1303"/>
                <a:gd name="T1" fmla="*/ 176 h 200"/>
                <a:gd name="T2" fmla="*/ 20 w 1303"/>
                <a:gd name="T3" fmla="*/ 116 h 200"/>
                <a:gd name="T4" fmla="*/ 88 w 1303"/>
                <a:gd name="T5" fmla="*/ 88 h 200"/>
                <a:gd name="T6" fmla="*/ 44 w 1303"/>
                <a:gd name="T7" fmla="*/ 92 h 200"/>
                <a:gd name="T8" fmla="*/ 44 w 1303"/>
                <a:gd name="T9" fmla="*/ 46 h 200"/>
                <a:gd name="T10" fmla="*/ 122 w 1303"/>
                <a:gd name="T11" fmla="*/ 62 h 200"/>
                <a:gd name="T12" fmla="*/ 84 w 1303"/>
                <a:gd name="T13" fmla="*/ 188 h 200"/>
                <a:gd name="T14" fmla="*/ 72 w 1303"/>
                <a:gd name="T15" fmla="*/ 132 h 200"/>
                <a:gd name="T16" fmla="*/ 46 w 1303"/>
                <a:gd name="T17" fmla="*/ 166 h 200"/>
                <a:gd name="T18" fmla="*/ 90 w 1303"/>
                <a:gd name="T19" fmla="*/ 146 h 200"/>
                <a:gd name="T20" fmla="*/ 166 w 1303"/>
                <a:gd name="T21" fmla="*/ 170 h 200"/>
                <a:gd name="T22" fmla="*/ 166 w 1303"/>
                <a:gd name="T23" fmla="*/ 74 h 200"/>
                <a:gd name="T24" fmla="*/ 252 w 1303"/>
                <a:gd name="T25" fmla="*/ 46 h 200"/>
                <a:gd name="T26" fmla="*/ 252 w 1303"/>
                <a:gd name="T27" fmla="*/ 100 h 200"/>
                <a:gd name="T28" fmla="*/ 210 w 1303"/>
                <a:gd name="T29" fmla="*/ 82 h 200"/>
                <a:gd name="T30" fmla="*/ 200 w 1303"/>
                <a:gd name="T31" fmla="*/ 144 h 200"/>
                <a:gd name="T32" fmla="*/ 238 w 1303"/>
                <a:gd name="T33" fmla="*/ 166 h 200"/>
                <a:gd name="T34" fmla="*/ 282 w 1303"/>
                <a:gd name="T35" fmla="*/ 174 h 200"/>
                <a:gd name="T36" fmla="*/ 384 w 1303"/>
                <a:gd name="T37" fmla="*/ 200 h 200"/>
                <a:gd name="T38" fmla="*/ 312 w 1303"/>
                <a:gd name="T39" fmla="*/ 122 h 200"/>
                <a:gd name="T40" fmla="*/ 356 w 1303"/>
                <a:gd name="T41" fmla="*/ 48 h 200"/>
                <a:gd name="T42" fmla="*/ 436 w 1303"/>
                <a:gd name="T43" fmla="*/ 64 h 200"/>
                <a:gd name="T44" fmla="*/ 394 w 1303"/>
                <a:gd name="T45" fmla="*/ 76 h 200"/>
                <a:gd name="T46" fmla="*/ 356 w 1303"/>
                <a:gd name="T47" fmla="*/ 100 h 200"/>
                <a:gd name="T48" fmla="*/ 366 w 1303"/>
                <a:gd name="T49" fmla="*/ 162 h 200"/>
                <a:gd name="T50" fmla="*/ 412 w 1303"/>
                <a:gd name="T51" fmla="*/ 140 h 200"/>
                <a:gd name="T52" fmla="*/ 410 w 1303"/>
                <a:gd name="T53" fmla="*/ 196 h 200"/>
                <a:gd name="T54" fmla="*/ 498 w 1303"/>
                <a:gd name="T55" fmla="*/ 188 h 200"/>
                <a:gd name="T56" fmla="*/ 470 w 1303"/>
                <a:gd name="T57" fmla="*/ 102 h 200"/>
                <a:gd name="T58" fmla="*/ 540 w 1303"/>
                <a:gd name="T59" fmla="*/ 42 h 200"/>
                <a:gd name="T60" fmla="*/ 608 w 1303"/>
                <a:gd name="T61" fmla="*/ 114 h 200"/>
                <a:gd name="T62" fmla="*/ 530 w 1303"/>
                <a:gd name="T63" fmla="*/ 168 h 200"/>
                <a:gd name="T64" fmla="*/ 608 w 1303"/>
                <a:gd name="T65" fmla="*/ 150 h 200"/>
                <a:gd name="T66" fmla="*/ 540 w 1303"/>
                <a:gd name="T67" fmla="*/ 200 h 200"/>
                <a:gd name="T68" fmla="*/ 556 w 1303"/>
                <a:gd name="T69" fmla="*/ 76 h 200"/>
                <a:gd name="T70" fmla="*/ 512 w 1303"/>
                <a:gd name="T71" fmla="*/ 104 h 200"/>
                <a:gd name="T72" fmla="*/ 705 w 1303"/>
                <a:gd name="T73" fmla="*/ 44 h 200"/>
                <a:gd name="T74" fmla="*/ 763 w 1303"/>
                <a:gd name="T75" fmla="*/ 72 h 200"/>
                <a:gd name="T76" fmla="*/ 719 w 1303"/>
                <a:gd name="T77" fmla="*/ 82 h 200"/>
                <a:gd name="T78" fmla="*/ 675 w 1303"/>
                <a:gd name="T79" fmla="*/ 196 h 200"/>
                <a:gd name="T80" fmla="*/ 845 w 1303"/>
                <a:gd name="T81" fmla="*/ 148 h 200"/>
                <a:gd name="T82" fmla="*/ 875 w 1303"/>
                <a:gd name="T83" fmla="*/ 162 h 200"/>
                <a:gd name="T84" fmla="*/ 821 w 1303"/>
                <a:gd name="T85" fmla="*/ 192 h 200"/>
                <a:gd name="T86" fmla="*/ 785 w 1303"/>
                <a:gd name="T87" fmla="*/ 46 h 200"/>
                <a:gd name="T88" fmla="*/ 983 w 1303"/>
                <a:gd name="T89" fmla="*/ 184 h 200"/>
                <a:gd name="T90" fmla="*/ 913 w 1303"/>
                <a:gd name="T91" fmla="*/ 188 h 200"/>
                <a:gd name="T92" fmla="*/ 941 w 1303"/>
                <a:gd name="T93" fmla="*/ 142 h 200"/>
                <a:gd name="T94" fmla="*/ 989 w 1303"/>
                <a:gd name="T95" fmla="*/ 152 h 200"/>
                <a:gd name="T96" fmla="*/ 1105 w 1303"/>
                <a:gd name="T97" fmla="*/ 74 h 200"/>
                <a:gd name="T98" fmla="*/ 1123 w 1303"/>
                <a:gd name="T99" fmla="*/ 90 h 200"/>
                <a:gd name="T100" fmla="*/ 1063 w 1303"/>
                <a:gd name="T101" fmla="*/ 46 h 200"/>
                <a:gd name="T102" fmla="*/ 1169 w 1303"/>
                <a:gd name="T103" fmla="*/ 156 h 200"/>
                <a:gd name="T104" fmla="*/ 1183 w 1303"/>
                <a:gd name="T105" fmla="*/ 62 h 200"/>
                <a:gd name="T106" fmla="*/ 1273 w 1303"/>
                <a:gd name="T107" fmla="*/ 52 h 200"/>
                <a:gd name="T108" fmla="*/ 1205 w 1303"/>
                <a:gd name="T109" fmla="*/ 132 h 200"/>
                <a:gd name="T110" fmla="*/ 1247 w 1303"/>
                <a:gd name="T111" fmla="*/ 168 h 200"/>
                <a:gd name="T112" fmla="*/ 1291 w 1303"/>
                <a:gd name="T113" fmla="*/ 178 h 200"/>
                <a:gd name="T114" fmla="*/ 1263 w 1303"/>
                <a:gd name="T115" fmla="*/ 104 h 200"/>
                <a:gd name="T116" fmla="*/ 1235 w 1303"/>
                <a:gd name="T117" fmla="*/ 72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303" h="200">
                  <a:moveTo>
                    <a:pt x="48" y="200"/>
                  </a:moveTo>
                  <a:lnTo>
                    <a:pt x="48" y="200"/>
                  </a:lnTo>
                  <a:lnTo>
                    <a:pt x="38" y="198"/>
                  </a:lnTo>
                  <a:lnTo>
                    <a:pt x="30" y="198"/>
                  </a:lnTo>
                  <a:lnTo>
                    <a:pt x="22" y="194"/>
                  </a:lnTo>
                  <a:lnTo>
                    <a:pt x="14" y="188"/>
                  </a:lnTo>
                  <a:lnTo>
                    <a:pt x="8" y="182"/>
                  </a:lnTo>
                  <a:lnTo>
                    <a:pt x="4" y="176"/>
                  </a:lnTo>
                  <a:lnTo>
                    <a:pt x="0" y="166"/>
                  </a:lnTo>
                  <a:lnTo>
                    <a:pt x="0" y="156"/>
                  </a:lnTo>
                  <a:lnTo>
                    <a:pt x="0" y="154"/>
                  </a:lnTo>
                  <a:lnTo>
                    <a:pt x="0" y="154"/>
                  </a:lnTo>
                  <a:lnTo>
                    <a:pt x="0" y="140"/>
                  </a:lnTo>
                  <a:lnTo>
                    <a:pt x="4" y="130"/>
                  </a:lnTo>
                  <a:lnTo>
                    <a:pt x="12" y="122"/>
                  </a:lnTo>
                  <a:lnTo>
                    <a:pt x="20" y="116"/>
                  </a:lnTo>
                  <a:lnTo>
                    <a:pt x="30" y="110"/>
                  </a:lnTo>
                  <a:lnTo>
                    <a:pt x="42" y="106"/>
                  </a:lnTo>
                  <a:lnTo>
                    <a:pt x="56" y="104"/>
                  </a:lnTo>
                  <a:lnTo>
                    <a:pt x="70" y="104"/>
                  </a:lnTo>
                  <a:lnTo>
                    <a:pt x="90" y="104"/>
                  </a:lnTo>
                  <a:lnTo>
                    <a:pt x="90" y="98"/>
                  </a:lnTo>
                  <a:lnTo>
                    <a:pt x="90" y="98"/>
                  </a:lnTo>
                  <a:lnTo>
                    <a:pt x="88" y="88"/>
                  </a:lnTo>
                  <a:lnTo>
                    <a:pt x="84" y="80"/>
                  </a:lnTo>
                  <a:lnTo>
                    <a:pt x="76" y="74"/>
                  </a:lnTo>
                  <a:lnTo>
                    <a:pt x="66" y="72"/>
                  </a:lnTo>
                  <a:lnTo>
                    <a:pt x="66" y="72"/>
                  </a:lnTo>
                  <a:lnTo>
                    <a:pt x="58" y="74"/>
                  </a:lnTo>
                  <a:lnTo>
                    <a:pt x="50" y="78"/>
                  </a:lnTo>
                  <a:lnTo>
                    <a:pt x="46" y="84"/>
                  </a:lnTo>
                  <a:lnTo>
                    <a:pt x="44" y="92"/>
                  </a:lnTo>
                  <a:lnTo>
                    <a:pt x="4" y="92"/>
                  </a:lnTo>
                  <a:lnTo>
                    <a:pt x="4" y="92"/>
                  </a:lnTo>
                  <a:lnTo>
                    <a:pt x="6" y="80"/>
                  </a:lnTo>
                  <a:lnTo>
                    <a:pt x="10" y="70"/>
                  </a:lnTo>
                  <a:lnTo>
                    <a:pt x="16" y="62"/>
                  </a:lnTo>
                  <a:lnTo>
                    <a:pt x="24" y="56"/>
                  </a:lnTo>
                  <a:lnTo>
                    <a:pt x="34" y="50"/>
                  </a:lnTo>
                  <a:lnTo>
                    <a:pt x="44" y="46"/>
                  </a:lnTo>
                  <a:lnTo>
                    <a:pt x="56" y="44"/>
                  </a:lnTo>
                  <a:lnTo>
                    <a:pt x="68" y="42"/>
                  </a:lnTo>
                  <a:lnTo>
                    <a:pt x="68" y="42"/>
                  </a:lnTo>
                  <a:lnTo>
                    <a:pt x="82" y="44"/>
                  </a:lnTo>
                  <a:lnTo>
                    <a:pt x="94" y="46"/>
                  </a:lnTo>
                  <a:lnTo>
                    <a:pt x="104" y="50"/>
                  </a:lnTo>
                  <a:lnTo>
                    <a:pt x="114" y="56"/>
                  </a:lnTo>
                  <a:lnTo>
                    <a:pt x="122" y="62"/>
                  </a:lnTo>
                  <a:lnTo>
                    <a:pt x="126" y="72"/>
                  </a:lnTo>
                  <a:lnTo>
                    <a:pt x="130" y="82"/>
                  </a:lnTo>
                  <a:lnTo>
                    <a:pt x="132" y="96"/>
                  </a:lnTo>
                  <a:lnTo>
                    <a:pt x="132" y="196"/>
                  </a:lnTo>
                  <a:lnTo>
                    <a:pt x="90" y="196"/>
                  </a:lnTo>
                  <a:lnTo>
                    <a:pt x="90" y="180"/>
                  </a:lnTo>
                  <a:lnTo>
                    <a:pt x="90" y="180"/>
                  </a:lnTo>
                  <a:lnTo>
                    <a:pt x="84" y="188"/>
                  </a:lnTo>
                  <a:lnTo>
                    <a:pt x="74" y="194"/>
                  </a:lnTo>
                  <a:lnTo>
                    <a:pt x="62" y="198"/>
                  </a:lnTo>
                  <a:lnTo>
                    <a:pt x="48" y="200"/>
                  </a:lnTo>
                  <a:lnTo>
                    <a:pt x="48" y="200"/>
                  </a:lnTo>
                  <a:close/>
                  <a:moveTo>
                    <a:pt x="90" y="146"/>
                  </a:moveTo>
                  <a:lnTo>
                    <a:pt x="90" y="132"/>
                  </a:lnTo>
                  <a:lnTo>
                    <a:pt x="72" y="132"/>
                  </a:lnTo>
                  <a:lnTo>
                    <a:pt x="72" y="132"/>
                  </a:lnTo>
                  <a:lnTo>
                    <a:pt x="58" y="134"/>
                  </a:lnTo>
                  <a:lnTo>
                    <a:pt x="48" y="136"/>
                  </a:lnTo>
                  <a:lnTo>
                    <a:pt x="44" y="142"/>
                  </a:lnTo>
                  <a:lnTo>
                    <a:pt x="42" y="152"/>
                  </a:lnTo>
                  <a:lnTo>
                    <a:pt x="42" y="152"/>
                  </a:lnTo>
                  <a:lnTo>
                    <a:pt x="42" y="152"/>
                  </a:lnTo>
                  <a:lnTo>
                    <a:pt x="42" y="160"/>
                  </a:lnTo>
                  <a:lnTo>
                    <a:pt x="46" y="166"/>
                  </a:lnTo>
                  <a:lnTo>
                    <a:pt x="52" y="168"/>
                  </a:lnTo>
                  <a:lnTo>
                    <a:pt x="62" y="170"/>
                  </a:lnTo>
                  <a:lnTo>
                    <a:pt x="62" y="170"/>
                  </a:lnTo>
                  <a:lnTo>
                    <a:pt x="72" y="168"/>
                  </a:lnTo>
                  <a:lnTo>
                    <a:pt x="80" y="164"/>
                  </a:lnTo>
                  <a:lnTo>
                    <a:pt x="86" y="156"/>
                  </a:lnTo>
                  <a:lnTo>
                    <a:pt x="88" y="152"/>
                  </a:lnTo>
                  <a:lnTo>
                    <a:pt x="90" y="146"/>
                  </a:lnTo>
                  <a:lnTo>
                    <a:pt x="90" y="146"/>
                  </a:lnTo>
                  <a:close/>
                  <a:moveTo>
                    <a:pt x="226" y="200"/>
                  </a:moveTo>
                  <a:lnTo>
                    <a:pt x="226" y="200"/>
                  </a:lnTo>
                  <a:lnTo>
                    <a:pt x="212" y="198"/>
                  </a:lnTo>
                  <a:lnTo>
                    <a:pt x="198" y="194"/>
                  </a:lnTo>
                  <a:lnTo>
                    <a:pt x="186" y="188"/>
                  </a:lnTo>
                  <a:lnTo>
                    <a:pt x="174" y="180"/>
                  </a:lnTo>
                  <a:lnTo>
                    <a:pt x="166" y="170"/>
                  </a:lnTo>
                  <a:lnTo>
                    <a:pt x="160" y="156"/>
                  </a:lnTo>
                  <a:lnTo>
                    <a:pt x="156" y="140"/>
                  </a:lnTo>
                  <a:lnTo>
                    <a:pt x="154" y="122"/>
                  </a:lnTo>
                  <a:lnTo>
                    <a:pt x="154" y="120"/>
                  </a:lnTo>
                  <a:lnTo>
                    <a:pt x="154" y="120"/>
                  </a:lnTo>
                  <a:lnTo>
                    <a:pt x="156" y="102"/>
                  </a:lnTo>
                  <a:lnTo>
                    <a:pt x="160" y="88"/>
                  </a:lnTo>
                  <a:lnTo>
                    <a:pt x="166" y="74"/>
                  </a:lnTo>
                  <a:lnTo>
                    <a:pt x="176" y="62"/>
                  </a:lnTo>
                  <a:lnTo>
                    <a:pt x="186" y="54"/>
                  </a:lnTo>
                  <a:lnTo>
                    <a:pt x="198" y="48"/>
                  </a:lnTo>
                  <a:lnTo>
                    <a:pt x="212" y="44"/>
                  </a:lnTo>
                  <a:lnTo>
                    <a:pt x="226" y="42"/>
                  </a:lnTo>
                  <a:lnTo>
                    <a:pt x="226" y="42"/>
                  </a:lnTo>
                  <a:lnTo>
                    <a:pt x="240" y="44"/>
                  </a:lnTo>
                  <a:lnTo>
                    <a:pt x="252" y="46"/>
                  </a:lnTo>
                  <a:lnTo>
                    <a:pt x="262" y="50"/>
                  </a:lnTo>
                  <a:lnTo>
                    <a:pt x="272" y="56"/>
                  </a:lnTo>
                  <a:lnTo>
                    <a:pt x="280" y="64"/>
                  </a:lnTo>
                  <a:lnTo>
                    <a:pt x="286" y="74"/>
                  </a:lnTo>
                  <a:lnTo>
                    <a:pt x="290" y="86"/>
                  </a:lnTo>
                  <a:lnTo>
                    <a:pt x="292" y="100"/>
                  </a:lnTo>
                  <a:lnTo>
                    <a:pt x="252" y="100"/>
                  </a:lnTo>
                  <a:lnTo>
                    <a:pt x="252" y="100"/>
                  </a:lnTo>
                  <a:lnTo>
                    <a:pt x="250" y="90"/>
                  </a:lnTo>
                  <a:lnTo>
                    <a:pt x="244" y="82"/>
                  </a:lnTo>
                  <a:lnTo>
                    <a:pt x="238" y="76"/>
                  </a:lnTo>
                  <a:lnTo>
                    <a:pt x="228" y="76"/>
                  </a:lnTo>
                  <a:lnTo>
                    <a:pt x="228" y="76"/>
                  </a:lnTo>
                  <a:lnTo>
                    <a:pt x="222" y="76"/>
                  </a:lnTo>
                  <a:lnTo>
                    <a:pt x="216" y="78"/>
                  </a:lnTo>
                  <a:lnTo>
                    <a:pt x="210" y="82"/>
                  </a:lnTo>
                  <a:lnTo>
                    <a:pt x="206" y="86"/>
                  </a:lnTo>
                  <a:lnTo>
                    <a:pt x="202" y="92"/>
                  </a:lnTo>
                  <a:lnTo>
                    <a:pt x="200" y="100"/>
                  </a:lnTo>
                  <a:lnTo>
                    <a:pt x="198" y="108"/>
                  </a:lnTo>
                  <a:lnTo>
                    <a:pt x="198" y="120"/>
                  </a:lnTo>
                  <a:lnTo>
                    <a:pt x="198" y="124"/>
                  </a:lnTo>
                  <a:lnTo>
                    <a:pt x="198" y="124"/>
                  </a:lnTo>
                  <a:lnTo>
                    <a:pt x="200" y="144"/>
                  </a:lnTo>
                  <a:lnTo>
                    <a:pt x="202" y="152"/>
                  </a:lnTo>
                  <a:lnTo>
                    <a:pt x="206" y="158"/>
                  </a:lnTo>
                  <a:lnTo>
                    <a:pt x="210" y="162"/>
                  </a:lnTo>
                  <a:lnTo>
                    <a:pt x="214" y="166"/>
                  </a:lnTo>
                  <a:lnTo>
                    <a:pt x="220" y="168"/>
                  </a:lnTo>
                  <a:lnTo>
                    <a:pt x="228" y="168"/>
                  </a:lnTo>
                  <a:lnTo>
                    <a:pt x="228" y="168"/>
                  </a:lnTo>
                  <a:lnTo>
                    <a:pt x="238" y="166"/>
                  </a:lnTo>
                  <a:lnTo>
                    <a:pt x="246" y="160"/>
                  </a:lnTo>
                  <a:lnTo>
                    <a:pt x="252" y="152"/>
                  </a:lnTo>
                  <a:lnTo>
                    <a:pt x="256" y="140"/>
                  </a:lnTo>
                  <a:lnTo>
                    <a:pt x="294" y="140"/>
                  </a:lnTo>
                  <a:lnTo>
                    <a:pt x="294" y="140"/>
                  </a:lnTo>
                  <a:lnTo>
                    <a:pt x="292" y="154"/>
                  </a:lnTo>
                  <a:lnTo>
                    <a:pt x="288" y="164"/>
                  </a:lnTo>
                  <a:lnTo>
                    <a:pt x="282" y="174"/>
                  </a:lnTo>
                  <a:lnTo>
                    <a:pt x="274" y="184"/>
                  </a:lnTo>
                  <a:lnTo>
                    <a:pt x="264" y="190"/>
                  </a:lnTo>
                  <a:lnTo>
                    <a:pt x="254" y="196"/>
                  </a:lnTo>
                  <a:lnTo>
                    <a:pt x="240" y="198"/>
                  </a:lnTo>
                  <a:lnTo>
                    <a:pt x="226" y="200"/>
                  </a:lnTo>
                  <a:lnTo>
                    <a:pt x="226" y="200"/>
                  </a:lnTo>
                  <a:close/>
                  <a:moveTo>
                    <a:pt x="384" y="200"/>
                  </a:moveTo>
                  <a:lnTo>
                    <a:pt x="384" y="200"/>
                  </a:lnTo>
                  <a:lnTo>
                    <a:pt x="368" y="198"/>
                  </a:lnTo>
                  <a:lnTo>
                    <a:pt x="354" y="194"/>
                  </a:lnTo>
                  <a:lnTo>
                    <a:pt x="342" y="188"/>
                  </a:lnTo>
                  <a:lnTo>
                    <a:pt x="332" y="180"/>
                  </a:lnTo>
                  <a:lnTo>
                    <a:pt x="322" y="170"/>
                  </a:lnTo>
                  <a:lnTo>
                    <a:pt x="316" y="156"/>
                  </a:lnTo>
                  <a:lnTo>
                    <a:pt x="312" y="140"/>
                  </a:lnTo>
                  <a:lnTo>
                    <a:pt x="312" y="122"/>
                  </a:lnTo>
                  <a:lnTo>
                    <a:pt x="312" y="120"/>
                  </a:lnTo>
                  <a:lnTo>
                    <a:pt x="312" y="120"/>
                  </a:lnTo>
                  <a:lnTo>
                    <a:pt x="312" y="102"/>
                  </a:lnTo>
                  <a:lnTo>
                    <a:pt x="316" y="88"/>
                  </a:lnTo>
                  <a:lnTo>
                    <a:pt x="324" y="74"/>
                  </a:lnTo>
                  <a:lnTo>
                    <a:pt x="332" y="62"/>
                  </a:lnTo>
                  <a:lnTo>
                    <a:pt x="342" y="54"/>
                  </a:lnTo>
                  <a:lnTo>
                    <a:pt x="356" y="48"/>
                  </a:lnTo>
                  <a:lnTo>
                    <a:pt x="368" y="44"/>
                  </a:lnTo>
                  <a:lnTo>
                    <a:pt x="384" y="42"/>
                  </a:lnTo>
                  <a:lnTo>
                    <a:pt x="384" y="42"/>
                  </a:lnTo>
                  <a:lnTo>
                    <a:pt x="396" y="44"/>
                  </a:lnTo>
                  <a:lnTo>
                    <a:pt x="408" y="46"/>
                  </a:lnTo>
                  <a:lnTo>
                    <a:pt x="418" y="50"/>
                  </a:lnTo>
                  <a:lnTo>
                    <a:pt x="428" y="56"/>
                  </a:lnTo>
                  <a:lnTo>
                    <a:pt x="436" y="64"/>
                  </a:lnTo>
                  <a:lnTo>
                    <a:pt x="442" y="74"/>
                  </a:lnTo>
                  <a:lnTo>
                    <a:pt x="446" y="86"/>
                  </a:lnTo>
                  <a:lnTo>
                    <a:pt x="450" y="100"/>
                  </a:lnTo>
                  <a:lnTo>
                    <a:pt x="410" y="100"/>
                  </a:lnTo>
                  <a:lnTo>
                    <a:pt x="410" y="100"/>
                  </a:lnTo>
                  <a:lnTo>
                    <a:pt x="406" y="90"/>
                  </a:lnTo>
                  <a:lnTo>
                    <a:pt x="402" y="82"/>
                  </a:lnTo>
                  <a:lnTo>
                    <a:pt x="394" y="76"/>
                  </a:lnTo>
                  <a:lnTo>
                    <a:pt x="384" y="76"/>
                  </a:lnTo>
                  <a:lnTo>
                    <a:pt x="384" y="76"/>
                  </a:lnTo>
                  <a:lnTo>
                    <a:pt x="378" y="76"/>
                  </a:lnTo>
                  <a:lnTo>
                    <a:pt x="372" y="78"/>
                  </a:lnTo>
                  <a:lnTo>
                    <a:pt x="366" y="82"/>
                  </a:lnTo>
                  <a:lnTo>
                    <a:pt x="362" y="86"/>
                  </a:lnTo>
                  <a:lnTo>
                    <a:pt x="358" y="92"/>
                  </a:lnTo>
                  <a:lnTo>
                    <a:pt x="356" y="100"/>
                  </a:lnTo>
                  <a:lnTo>
                    <a:pt x="354" y="108"/>
                  </a:lnTo>
                  <a:lnTo>
                    <a:pt x="354" y="120"/>
                  </a:lnTo>
                  <a:lnTo>
                    <a:pt x="354" y="124"/>
                  </a:lnTo>
                  <a:lnTo>
                    <a:pt x="354" y="124"/>
                  </a:lnTo>
                  <a:lnTo>
                    <a:pt x="356" y="144"/>
                  </a:lnTo>
                  <a:lnTo>
                    <a:pt x="358" y="152"/>
                  </a:lnTo>
                  <a:lnTo>
                    <a:pt x="362" y="158"/>
                  </a:lnTo>
                  <a:lnTo>
                    <a:pt x="366" y="162"/>
                  </a:lnTo>
                  <a:lnTo>
                    <a:pt x="372" y="166"/>
                  </a:lnTo>
                  <a:lnTo>
                    <a:pt x="378" y="168"/>
                  </a:lnTo>
                  <a:lnTo>
                    <a:pt x="384" y="168"/>
                  </a:lnTo>
                  <a:lnTo>
                    <a:pt x="384" y="168"/>
                  </a:lnTo>
                  <a:lnTo>
                    <a:pt x="394" y="166"/>
                  </a:lnTo>
                  <a:lnTo>
                    <a:pt x="402" y="160"/>
                  </a:lnTo>
                  <a:lnTo>
                    <a:pt x="408" y="152"/>
                  </a:lnTo>
                  <a:lnTo>
                    <a:pt x="412" y="140"/>
                  </a:lnTo>
                  <a:lnTo>
                    <a:pt x="450" y="140"/>
                  </a:lnTo>
                  <a:lnTo>
                    <a:pt x="450" y="140"/>
                  </a:lnTo>
                  <a:lnTo>
                    <a:pt x="448" y="154"/>
                  </a:lnTo>
                  <a:lnTo>
                    <a:pt x="444" y="164"/>
                  </a:lnTo>
                  <a:lnTo>
                    <a:pt x="438" y="174"/>
                  </a:lnTo>
                  <a:lnTo>
                    <a:pt x="430" y="184"/>
                  </a:lnTo>
                  <a:lnTo>
                    <a:pt x="422" y="190"/>
                  </a:lnTo>
                  <a:lnTo>
                    <a:pt x="410" y="196"/>
                  </a:lnTo>
                  <a:lnTo>
                    <a:pt x="398" y="198"/>
                  </a:lnTo>
                  <a:lnTo>
                    <a:pt x="384" y="200"/>
                  </a:lnTo>
                  <a:lnTo>
                    <a:pt x="384" y="200"/>
                  </a:lnTo>
                  <a:close/>
                  <a:moveTo>
                    <a:pt x="540" y="200"/>
                  </a:moveTo>
                  <a:lnTo>
                    <a:pt x="540" y="200"/>
                  </a:lnTo>
                  <a:lnTo>
                    <a:pt x="526" y="198"/>
                  </a:lnTo>
                  <a:lnTo>
                    <a:pt x="512" y="194"/>
                  </a:lnTo>
                  <a:lnTo>
                    <a:pt x="498" y="188"/>
                  </a:lnTo>
                  <a:lnTo>
                    <a:pt x="488" y="180"/>
                  </a:lnTo>
                  <a:lnTo>
                    <a:pt x="480" y="170"/>
                  </a:lnTo>
                  <a:lnTo>
                    <a:pt x="474" y="156"/>
                  </a:lnTo>
                  <a:lnTo>
                    <a:pt x="470" y="142"/>
                  </a:lnTo>
                  <a:lnTo>
                    <a:pt x="468" y="124"/>
                  </a:lnTo>
                  <a:lnTo>
                    <a:pt x="468" y="120"/>
                  </a:lnTo>
                  <a:lnTo>
                    <a:pt x="468" y="120"/>
                  </a:lnTo>
                  <a:lnTo>
                    <a:pt x="470" y="102"/>
                  </a:lnTo>
                  <a:lnTo>
                    <a:pt x="474" y="88"/>
                  </a:lnTo>
                  <a:lnTo>
                    <a:pt x="480" y="74"/>
                  </a:lnTo>
                  <a:lnTo>
                    <a:pt x="488" y="62"/>
                  </a:lnTo>
                  <a:lnTo>
                    <a:pt x="500" y="54"/>
                  </a:lnTo>
                  <a:lnTo>
                    <a:pt x="512" y="48"/>
                  </a:lnTo>
                  <a:lnTo>
                    <a:pt x="524" y="44"/>
                  </a:lnTo>
                  <a:lnTo>
                    <a:pt x="540" y="42"/>
                  </a:lnTo>
                  <a:lnTo>
                    <a:pt x="540" y="42"/>
                  </a:lnTo>
                  <a:lnTo>
                    <a:pt x="554" y="44"/>
                  </a:lnTo>
                  <a:lnTo>
                    <a:pt x="566" y="46"/>
                  </a:lnTo>
                  <a:lnTo>
                    <a:pt x="578" y="52"/>
                  </a:lnTo>
                  <a:lnTo>
                    <a:pt x="588" y="60"/>
                  </a:lnTo>
                  <a:lnTo>
                    <a:pt x="596" y="70"/>
                  </a:lnTo>
                  <a:lnTo>
                    <a:pt x="602" y="82"/>
                  </a:lnTo>
                  <a:lnTo>
                    <a:pt x="606" y="96"/>
                  </a:lnTo>
                  <a:lnTo>
                    <a:pt x="608" y="114"/>
                  </a:lnTo>
                  <a:lnTo>
                    <a:pt x="608" y="132"/>
                  </a:lnTo>
                  <a:lnTo>
                    <a:pt x="510" y="132"/>
                  </a:lnTo>
                  <a:lnTo>
                    <a:pt x="510" y="132"/>
                  </a:lnTo>
                  <a:lnTo>
                    <a:pt x="514" y="148"/>
                  </a:lnTo>
                  <a:lnTo>
                    <a:pt x="516" y="156"/>
                  </a:lnTo>
                  <a:lnTo>
                    <a:pt x="520" y="160"/>
                  </a:lnTo>
                  <a:lnTo>
                    <a:pt x="524" y="164"/>
                  </a:lnTo>
                  <a:lnTo>
                    <a:pt x="530" y="168"/>
                  </a:lnTo>
                  <a:lnTo>
                    <a:pt x="542" y="170"/>
                  </a:lnTo>
                  <a:lnTo>
                    <a:pt x="542" y="170"/>
                  </a:lnTo>
                  <a:lnTo>
                    <a:pt x="552" y="168"/>
                  </a:lnTo>
                  <a:lnTo>
                    <a:pt x="560" y="164"/>
                  </a:lnTo>
                  <a:lnTo>
                    <a:pt x="566" y="158"/>
                  </a:lnTo>
                  <a:lnTo>
                    <a:pt x="570" y="150"/>
                  </a:lnTo>
                  <a:lnTo>
                    <a:pt x="608" y="150"/>
                  </a:lnTo>
                  <a:lnTo>
                    <a:pt x="608" y="150"/>
                  </a:lnTo>
                  <a:lnTo>
                    <a:pt x="606" y="160"/>
                  </a:lnTo>
                  <a:lnTo>
                    <a:pt x="602" y="170"/>
                  </a:lnTo>
                  <a:lnTo>
                    <a:pt x="596" y="178"/>
                  </a:lnTo>
                  <a:lnTo>
                    <a:pt x="588" y="186"/>
                  </a:lnTo>
                  <a:lnTo>
                    <a:pt x="578" y="192"/>
                  </a:lnTo>
                  <a:lnTo>
                    <a:pt x="568" y="196"/>
                  </a:lnTo>
                  <a:lnTo>
                    <a:pt x="556" y="198"/>
                  </a:lnTo>
                  <a:lnTo>
                    <a:pt x="540" y="200"/>
                  </a:lnTo>
                  <a:lnTo>
                    <a:pt x="540" y="200"/>
                  </a:lnTo>
                  <a:close/>
                  <a:moveTo>
                    <a:pt x="512" y="104"/>
                  </a:moveTo>
                  <a:lnTo>
                    <a:pt x="568" y="104"/>
                  </a:lnTo>
                  <a:lnTo>
                    <a:pt x="568" y="104"/>
                  </a:lnTo>
                  <a:lnTo>
                    <a:pt x="566" y="90"/>
                  </a:lnTo>
                  <a:lnTo>
                    <a:pt x="562" y="84"/>
                  </a:lnTo>
                  <a:lnTo>
                    <a:pt x="560" y="80"/>
                  </a:lnTo>
                  <a:lnTo>
                    <a:pt x="556" y="76"/>
                  </a:lnTo>
                  <a:lnTo>
                    <a:pt x="552" y="74"/>
                  </a:lnTo>
                  <a:lnTo>
                    <a:pt x="540" y="72"/>
                  </a:lnTo>
                  <a:lnTo>
                    <a:pt x="540" y="72"/>
                  </a:lnTo>
                  <a:lnTo>
                    <a:pt x="530" y="74"/>
                  </a:lnTo>
                  <a:lnTo>
                    <a:pt x="522" y="78"/>
                  </a:lnTo>
                  <a:lnTo>
                    <a:pt x="518" y="82"/>
                  </a:lnTo>
                  <a:lnTo>
                    <a:pt x="516" y="88"/>
                  </a:lnTo>
                  <a:lnTo>
                    <a:pt x="512" y="104"/>
                  </a:lnTo>
                  <a:lnTo>
                    <a:pt x="512" y="104"/>
                  </a:lnTo>
                  <a:close/>
                  <a:moveTo>
                    <a:pt x="634" y="46"/>
                  </a:moveTo>
                  <a:lnTo>
                    <a:pt x="675" y="46"/>
                  </a:lnTo>
                  <a:lnTo>
                    <a:pt x="675" y="68"/>
                  </a:lnTo>
                  <a:lnTo>
                    <a:pt x="675" y="68"/>
                  </a:lnTo>
                  <a:lnTo>
                    <a:pt x="683" y="58"/>
                  </a:lnTo>
                  <a:lnTo>
                    <a:pt x="693" y="50"/>
                  </a:lnTo>
                  <a:lnTo>
                    <a:pt x="705" y="44"/>
                  </a:lnTo>
                  <a:lnTo>
                    <a:pt x="721" y="42"/>
                  </a:lnTo>
                  <a:lnTo>
                    <a:pt x="721" y="42"/>
                  </a:lnTo>
                  <a:lnTo>
                    <a:pt x="731" y="44"/>
                  </a:lnTo>
                  <a:lnTo>
                    <a:pt x="739" y="46"/>
                  </a:lnTo>
                  <a:lnTo>
                    <a:pt x="747" y="50"/>
                  </a:lnTo>
                  <a:lnTo>
                    <a:pt x="753" y="56"/>
                  </a:lnTo>
                  <a:lnTo>
                    <a:pt x="759" y="62"/>
                  </a:lnTo>
                  <a:lnTo>
                    <a:pt x="763" y="72"/>
                  </a:lnTo>
                  <a:lnTo>
                    <a:pt x="765" y="82"/>
                  </a:lnTo>
                  <a:lnTo>
                    <a:pt x="767" y="96"/>
                  </a:lnTo>
                  <a:lnTo>
                    <a:pt x="767" y="196"/>
                  </a:lnTo>
                  <a:lnTo>
                    <a:pt x="725" y="196"/>
                  </a:lnTo>
                  <a:lnTo>
                    <a:pt x="725" y="102"/>
                  </a:lnTo>
                  <a:lnTo>
                    <a:pt x="725" y="102"/>
                  </a:lnTo>
                  <a:lnTo>
                    <a:pt x="723" y="90"/>
                  </a:lnTo>
                  <a:lnTo>
                    <a:pt x="719" y="82"/>
                  </a:lnTo>
                  <a:lnTo>
                    <a:pt x="711" y="78"/>
                  </a:lnTo>
                  <a:lnTo>
                    <a:pt x="701" y="76"/>
                  </a:lnTo>
                  <a:lnTo>
                    <a:pt x="701" y="76"/>
                  </a:lnTo>
                  <a:lnTo>
                    <a:pt x="691" y="78"/>
                  </a:lnTo>
                  <a:lnTo>
                    <a:pt x="683" y="84"/>
                  </a:lnTo>
                  <a:lnTo>
                    <a:pt x="677" y="92"/>
                  </a:lnTo>
                  <a:lnTo>
                    <a:pt x="675" y="104"/>
                  </a:lnTo>
                  <a:lnTo>
                    <a:pt x="675" y="196"/>
                  </a:lnTo>
                  <a:lnTo>
                    <a:pt x="634" y="196"/>
                  </a:lnTo>
                  <a:lnTo>
                    <a:pt x="634" y="46"/>
                  </a:lnTo>
                  <a:close/>
                  <a:moveTo>
                    <a:pt x="845" y="0"/>
                  </a:moveTo>
                  <a:lnTo>
                    <a:pt x="845" y="46"/>
                  </a:lnTo>
                  <a:lnTo>
                    <a:pt x="873" y="46"/>
                  </a:lnTo>
                  <a:lnTo>
                    <a:pt x="873" y="78"/>
                  </a:lnTo>
                  <a:lnTo>
                    <a:pt x="845" y="78"/>
                  </a:lnTo>
                  <a:lnTo>
                    <a:pt x="845" y="148"/>
                  </a:lnTo>
                  <a:lnTo>
                    <a:pt x="845" y="148"/>
                  </a:lnTo>
                  <a:lnTo>
                    <a:pt x="845" y="156"/>
                  </a:lnTo>
                  <a:lnTo>
                    <a:pt x="849" y="162"/>
                  </a:lnTo>
                  <a:lnTo>
                    <a:pt x="853" y="164"/>
                  </a:lnTo>
                  <a:lnTo>
                    <a:pt x="859" y="166"/>
                  </a:lnTo>
                  <a:lnTo>
                    <a:pt x="859" y="166"/>
                  </a:lnTo>
                  <a:lnTo>
                    <a:pt x="869" y="164"/>
                  </a:lnTo>
                  <a:lnTo>
                    <a:pt x="875" y="162"/>
                  </a:lnTo>
                  <a:lnTo>
                    <a:pt x="875" y="196"/>
                  </a:lnTo>
                  <a:lnTo>
                    <a:pt x="875" y="196"/>
                  </a:lnTo>
                  <a:lnTo>
                    <a:pt x="865" y="198"/>
                  </a:lnTo>
                  <a:lnTo>
                    <a:pt x="851" y="198"/>
                  </a:lnTo>
                  <a:lnTo>
                    <a:pt x="851" y="198"/>
                  </a:lnTo>
                  <a:lnTo>
                    <a:pt x="839" y="198"/>
                  </a:lnTo>
                  <a:lnTo>
                    <a:pt x="829" y="196"/>
                  </a:lnTo>
                  <a:lnTo>
                    <a:pt x="821" y="192"/>
                  </a:lnTo>
                  <a:lnTo>
                    <a:pt x="815" y="188"/>
                  </a:lnTo>
                  <a:lnTo>
                    <a:pt x="809" y="180"/>
                  </a:lnTo>
                  <a:lnTo>
                    <a:pt x="805" y="172"/>
                  </a:lnTo>
                  <a:lnTo>
                    <a:pt x="803" y="164"/>
                  </a:lnTo>
                  <a:lnTo>
                    <a:pt x="803" y="152"/>
                  </a:lnTo>
                  <a:lnTo>
                    <a:pt x="803" y="78"/>
                  </a:lnTo>
                  <a:lnTo>
                    <a:pt x="785" y="78"/>
                  </a:lnTo>
                  <a:lnTo>
                    <a:pt x="785" y="46"/>
                  </a:lnTo>
                  <a:lnTo>
                    <a:pt x="803" y="46"/>
                  </a:lnTo>
                  <a:lnTo>
                    <a:pt x="803" y="18"/>
                  </a:lnTo>
                  <a:lnTo>
                    <a:pt x="845" y="0"/>
                  </a:lnTo>
                  <a:close/>
                  <a:moveTo>
                    <a:pt x="1033" y="196"/>
                  </a:moveTo>
                  <a:lnTo>
                    <a:pt x="991" y="196"/>
                  </a:lnTo>
                  <a:lnTo>
                    <a:pt x="991" y="174"/>
                  </a:lnTo>
                  <a:lnTo>
                    <a:pt x="991" y="174"/>
                  </a:lnTo>
                  <a:lnTo>
                    <a:pt x="983" y="184"/>
                  </a:lnTo>
                  <a:lnTo>
                    <a:pt x="973" y="192"/>
                  </a:lnTo>
                  <a:lnTo>
                    <a:pt x="961" y="198"/>
                  </a:lnTo>
                  <a:lnTo>
                    <a:pt x="947" y="200"/>
                  </a:lnTo>
                  <a:lnTo>
                    <a:pt x="947" y="200"/>
                  </a:lnTo>
                  <a:lnTo>
                    <a:pt x="937" y="198"/>
                  </a:lnTo>
                  <a:lnTo>
                    <a:pt x="927" y="196"/>
                  </a:lnTo>
                  <a:lnTo>
                    <a:pt x="919" y="192"/>
                  </a:lnTo>
                  <a:lnTo>
                    <a:pt x="913" y="188"/>
                  </a:lnTo>
                  <a:lnTo>
                    <a:pt x="907" y="180"/>
                  </a:lnTo>
                  <a:lnTo>
                    <a:pt x="903" y="170"/>
                  </a:lnTo>
                  <a:lnTo>
                    <a:pt x="901" y="160"/>
                  </a:lnTo>
                  <a:lnTo>
                    <a:pt x="899" y="148"/>
                  </a:lnTo>
                  <a:lnTo>
                    <a:pt x="899" y="46"/>
                  </a:lnTo>
                  <a:lnTo>
                    <a:pt x="941" y="46"/>
                  </a:lnTo>
                  <a:lnTo>
                    <a:pt x="941" y="142"/>
                  </a:lnTo>
                  <a:lnTo>
                    <a:pt x="941" y="142"/>
                  </a:lnTo>
                  <a:lnTo>
                    <a:pt x="943" y="152"/>
                  </a:lnTo>
                  <a:lnTo>
                    <a:pt x="947" y="160"/>
                  </a:lnTo>
                  <a:lnTo>
                    <a:pt x="953" y="166"/>
                  </a:lnTo>
                  <a:lnTo>
                    <a:pt x="963" y="166"/>
                  </a:lnTo>
                  <a:lnTo>
                    <a:pt x="963" y="166"/>
                  </a:lnTo>
                  <a:lnTo>
                    <a:pt x="973" y="166"/>
                  </a:lnTo>
                  <a:lnTo>
                    <a:pt x="983" y="160"/>
                  </a:lnTo>
                  <a:lnTo>
                    <a:pt x="989" y="152"/>
                  </a:lnTo>
                  <a:lnTo>
                    <a:pt x="991" y="138"/>
                  </a:lnTo>
                  <a:lnTo>
                    <a:pt x="991" y="46"/>
                  </a:lnTo>
                  <a:lnTo>
                    <a:pt x="1033" y="46"/>
                  </a:lnTo>
                  <a:lnTo>
                    <a:pt x="1033" y="196"/>
                  </a:lnTo>
                  <a:close/>
                  <a:moveTo>
                    <a:pt x="1063" y="46"/>
                  </a:moveTo>
                  <a:lnTo>
                    <a:pt x="1105" y="46"/>
                  </a:lnTo>
                  <a:lnTo>
                    <a:pt x="1105" y="74"/>
                  </a:lnTo>
                  <a:lnTo>
                    <a:pt x="1105" y="74"/>
                  </a:lnTo>
                  <a:lnTo>
                    <a:pt x="1113" y="60"/>
                  </a:lnTo>
                  <a:lnTo>
                    <a:pt x="1123" y="52"/>
                  </a:lnTo>
                  <a:lnTo>
                    <a:pt x="1135" y="46"/>
                  </a:lnTo>
                  <a:lnTo>
                    <a:pt x="1149" y="44"/>
                  </a:lnTo>
                  <a:lnTo>
                    <a:pt x="1149" y="86"/>
                  </a:lnTo>
                  <a:lnTo>
                    <a:pt x="1149" y="86"/>
                  </a:lnTo>
                  <a:lnTo>
                    <a:pt x="1131" y="88"/>
                  </a:lnTo>
                  <a:lnTo>
                    <a:pt x="1123" y="90"/>
                  </a:lnTo>
                  <a:lnTo>
                    <a:pt x="1117" y="92"/>
                  </a:lnTo>
                  <a:lnTo>
                    <a:pt x="1111" y="98"/>
                  </a:lnTo>
                  <a:lnTo>
                    <a:pt x="1107" y="104"/>
                  </a:lnTo>
                  <a:lnTo>
                    <a:pt x="1105" y="110"/>
                  </a:lnTo>
                  <a:lnTo>
                    <a:pt x="1105" y="120"/>
                  </a:lnTo>
                  <a:lnTo>
                    <a:pt x="1105" y="196"/>
                  </a:lnTo>
                  <a:lnTo>
                    <a:pt x="1063" y="196"/>
                  </a:lnTo>
                  <a:lnTo>
                    <a:pt x="1063" y="46"/>
                  </a:lnTo>
                  <a:close/>
                  <a:moveTo>
                    <a:pt x="1237" y="200"/>
                  </a:moveTo>
                  <a:lnTo>
                    <a:pt x="1237" y="200"/>
                  </a:lnTo>
                  <a:lnTo>
                    <a:pt x="1221" y="198"/>
                  </a:lnTo>
                  <a:lnTo>
                    <a:pt x="1207" y="194"/>
                  </a:lnTo>
                  <a:lnTo>
                    <a:pt x="1195" y="188"/>
                  </a:lnTo>
                  <a:lnTo>
                    <a:pt x="1183" y="180"/>
                  </a:lnTo>
                  <a:lnTo>
                    <a:pt x="1175" y="170"/>
                  </a:lnTo>
                  <a:lnTo>
                    <a:pt x="1169" y="156"/>
                  </a:lnTo>
                  <a:lnTo>
                    <a:pt x="1165" y="142"/>
                  </a:lnTo>
                  <a:lnTo>
                    <a:pt x="1163" y="124"/>
                  </a:lnTo>
                  <a:lnTo>
                    <a:pt x="1163" y="120"/>
                  </a:lnTo>
                  <a:lnTo>
                    <a:pt x="1163" y="120"/>
                  </a:lnTo>
                  <a:lnTo>
                    <a:pt x="1165" y="102"/>
                  </a:lnTo>
                  <a:lnTo>
                    <a:pt x="1169" y="88"/>
                  </a:lnTo>
                  <a:lnTo>
                    <a:pt x="1175" y="74"/>
                  </a:lnTo>
                  <a:lnTo>
                    <a:pt x="1183" y="62"/>
                  </a:lnTo>
                  <a:lnTo>
                    <a:pt x="1195" y="54"/>
                  </a:lnTo>
                  <a:lnTo>
                    <a:pt x="1207" y="48"/>
                  </a:lnTo>
                  <a:lnTo>
                    <a:pt x="1221" y="44"/>
                  </a:lnTo>
                  <a:lnTo>
                    <a:pt x="1235" y="42"/>
                  </a:lnTo>
                  <a:lnTo>
                    <a:pt x="1235" y="42"/>
                  </a:lnTo>
                  <a:lnTo>
                    <a:pt x="1249" y="44"/>
                  </a:lnTo>
                  <a:lnTo>
                    <a:pt x="1261" y="46"/>
                  </a:lnTo>
                  <a:lnTo>
                    <a:pt x="1273" y="52"/>
                  </a:lnTo>
                  <a:lnTo>
                    <a:pt x="1283" y="60"/>
                  </a:lnTo>
                  <a:lnTo>
                    <a:pt x="1291" y="70"/>
                  </a:lnTo>
                  <a:lnTo>
                    <a:pt x="1299" y="82"/>
                  </a:lnTo>
                  <a:lnTo>
                    <a:pt x="1303" y="96"/>
                  </a:lnTo>
                  <a:lnTo>
                    <a:pt x="1303" y="114"/>
                  </a:lnTo>
                  <a:lnTo>
                    <a:pt x="1303" y="132"/>
                  </a:lnTo>
                  <a:lnTo>
                    <a:pt x="1205" y="132"/>
                  </a:lnTo>
                  <a:lnTo>
                    <a:pt x="1205" y="132"/>
                  </a:lnTo>
                  <a:lnTo>
                    <a:pt x="1209" y="148"/>
                  </a:lnTo>
                  <a:lnTo>
                    <a:pt x="1211" y="156"/>
                  </a:lnTo>
                  <a:lnTo>
                    <a:pt x="1215" y="160"/>
                  </a:lnTo>
                  <a:lnTo>
                    <a:pt x="1219" y="164"/>
                  </a:lnTo>
                  <a:lnTo>
                    <a:pt x="1225" y="168"/>
                  </a:lnTo>
                  <a:lnTo>
                    <a:pt x="1237" y="170"/>
                  </a:lnTo>
                  <a:lnTo>
                    <a:pt x="1237" y="170"/>
                  </a:lnTo>
                  <a:lnTo>
                    <a:pt x="1247" y="168"/>
                  </a:lnTo>
                  <a:lnTo>
                    <a:pt x="1257" y="164"/>
                  </a:lnTo>
                  <a:lnTo>
                    <a:pt x="1261" y="158"/>
                  </a:lnTo>
                  <a:lnTo>
                    <a:pt x="1265" y="150"/>
                  </a:lnTo>
                  <a:lnTo>
                    <a:pt x="1303" y="150"/>
                  </a:lnTo>
                  <a:lnTo>
                    <a:pt x="1303" y="150"/>
                  </a:lnTo>
                  <a:lnTo>
                    <a:pt x="1301" y="160"/>
                  </a:lnTo>
                  <a:lnTo>
                    <a:pt x="1297" y="170"/>
                  </a:lnTo>
                  <a:lnTo>
                    <a:pt x="1291" y="178"/>
                  </a:lnTo>
                  <a:lnTo>
                    <a:pt x="1283" y="186"/>
                  </a:lnTo>
                  <a:lnTo>
                    <a:pt x="1273" y="192"/>
                  </a:lnTo>
                  <a:lnTo>
                    <a:pt x="1263" y="196"/>
                  </a:lnTo>
                  <a:lnTo>
                    <a:pt x="1251" y="198"/>
                  </a:lnTo>
                  <a:lnTo>
                    <a:pt x="1237" y="200"/>
                  </a:lnTo>
                  <a:lnTo>
                    <a:pt x="1237" y="200"/>
                  </a:lnTo>
                  <a:close/>
                  <a:moveTo>
                    <a:pt x="1207" y="104"/>
                  </a:moveTo>
                  <a:lnTo>
                    <a:pt x="1263" y="104"/>
                  </a:lnTo>
                  <a:lnTo>
                    <a:pt x="1263" y="104"/>
                  </a:lnTo>
                  <a:lnTo>
                    <a:pt x="1261" y="90"/>
                  </a:lnTo>
                  <a:lnTo>
                    <a:pt x="1259" y="84"/>
                  </a:lnTo>
                  <a:lnTo>
                    <a:pt x="1255" y="80"/>
                  </a:lnTo>
                  <a:lnTo>
                    <a:pt x="1251" y="76"/>
                  </a:lnTo>
                  <a:lnTo>
                    <a:pt x="1247" y="74"/>
                  </a:lnTo>
                  <a:lnTo>
                    <a:pt x="1235" y="72"/>
                  </a:lnTo>
                  <a:lnTo>
                    <a:pt x="1235" y="72"/>
                  </a:lnTo>
                  <a:lnTo>
                    <a:pt x="1225" y="74"/>
                  </a:lnTo>
                  <a:lnTo>
                    <a:pt x="1217" y="78"/>
                  </a:lnTo>
                  <a:lnTo>
                    <a:pt x="1213" y="82"/>
                  </a:lnTo>
                  <a:lnTo>
                    <a:pt x="1211" y="88"/>
                  </a:lnTo>
                  <a:lnTo>
                    <a:pt x="1207" y="104"/>
                  </a:lnTo>
                  <a:lnTo>
                    <a:pt x="1207" y="104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EE144F4A-0BD1-A229-9E71-629EA718A753}"/>
              </a:ext>
            </a:extLst>
          </p:cNvPr>
          <p:cNvSpPr/>
          <p:nvPr userDrawn="1"/>
        </p:nvSpPr>
        <p:spPr>
          <a:xfrm>
            <a:off x="7323678" y="3794760"/>
            <a:ext cx="1756131" cy="2926080"/>
          </a:xfrm>
          <a:prstGeom prst="rect">
            <a:avLst/>
          </a:prstGeom>
          <a:gradFill flip="none" rotWithShape="1">
            <a:gsLst>
              <a:gs pos="66000">
                <a:schemeClr val="bg1">
                  <a:alpha val="50000"/>
                </a:schemeClr>
              </a:gs>
              <a:gs pos="30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US" err="1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75671DE-CCBC-31FF-67A1-C0A5284805EC}"/>
              </a:ext>
            </a:extLst>
          </p:cNvPr>
          <p:cNvSpPr/>
          <p:nvPr userDrawn="1"/>
        </p:nvSpPr>
        <p:spPr>
          <a:xfrm rot="5400000">
            <a:off x="9031496" y="2074650"/>
            <a:ext cx="1756131" cy="4298178"/>
          </a:xfrm>
          <a:prstGeom prst="rect">
            <a:avLst/>
          </a:prstGeom>
          <a:gradFill flip="none" rotWithShape="1">
            <a:gsLst>
              <a:gs pos="66000">
                <a:schemeClr val="bg1">
                  <a:alpha val="50000"/>
                </a:schemeClr>
              </a:gs>
              <a:gs pos="30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US" err="1"/>
          </a:p>
        </p:txBody>
      </p:sp>
    </p:spTree>
    <p:extLst>
      <p:ext uri="{BB962C8B-B14F-4D97-AF65-F5344CB8AC3E}">
        <p14:creationId xmlns:p14="http://schemas.microsoft.com/office/powerpoint/2010/main" val="39091746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64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: Black2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A764EB37-3299-4AEF-9398-9D9C84AB73F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121878" y="1336294"/>
            <a:ext cx="7948244" cy="2255710"/>
          </a:xfrm>
        </p:spPr>
        <p:txBody>
          <a:bodyPr anchor="b"/>
          <a:lstStyle>
            <a:lvl1pPr algn="ctr">
              <a:lnSpc>
                <a:spcPct val="9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Place presentation title here 48pt</a:t>
            </a:r>
          </a:p>
        </p:txBody>
      </p:sp>
      <p:sp>
        <p:nvSpPr>
          <p:cNvPr id="15" name="Date Placeholder 10">
            <a:extLst>
              <a:ext uri="{FF2B5EF4-FFF2-40B4-BE49-F238E27FC236}">
                <a16:creationId xmlns:a16="http://schemas.microsoft.com/office/drawing/2014/main" id="{C1D8BA10-E028-4E4B-A19C-12B864B010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44992" y="4501939"/>
            <a:ext cx="3102015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marL="0" algn="ctr" defTabSz="914400" rtl="0" eaLnBrk="1" latinLnBrk="0" hangingPunct="1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A09D55F2-CAE5-4C0F-8D54-A28CECDB939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44992" y="4747217"/>
            <a:ext cx="3102015" cy="245276"/>
          </a:xfrm>
        </p:spPr>
        <p:txBody>
          <a:bodyPr/>
          <a:lstStyle>
            <a:lvl1pPr marL="0" indent="0" algn="ctr" defTabSz="914400" rtl="0" eaLnBrk="1" latinLnBrk="0" hangingPunct="1">
              <a:spcAft>
                <a:spcPts val="0"/>
              </a:spcAft>
              <a:buNone/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Presenter 14pt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3AA97401-81EE-4280-A94C-955E96B0059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121879" y="3866920"/>
            <a:ext cx="7948244" cy="633734"/>
          </a:xfrm>
        </p:spPr>
        <p:txBody>
          <a:bodyPr vert="horz" lIns="0" tIns="0" rIns="0" bIns="0" rtlCol="0">
            <a:noAutofit/>
          </a:bodyPr>
          <a:lstStyle>
            <a:lvl1pPr marL="0" indent="0" algn="ctr">
              <a:lnSpc>
                <a:spcPct val="90000"/>
              </a:lnSpc>
              <a:buNone/>
              <a:defRPr lang="en-US" sz="2400" i="0" spc="0" dirty="0" smtClean="0">
                <a:solidFill>
                  <a:schemeClr val="tx1"/>
                </a:solidFill>
                <a:latin typeface="GT Sectra Fine Rg" panose="00000500000000000000" pitchFamily="50" charset="0"/>
              </a:defRPr>
            </a:lvl1pPr>
            <a:lvl2pPr marL="0" algn="ctr">
              <a:lnSpc>
                <a:spcPct val="90000"/>
              </a:lnSpc>
              <a:spcAft>
                <a:spcPts val="600"/>
              </a:spcAft>
              <a:defRPr lang="en-US" sz="2400" dirty="0" smtClean="0">
                <a:solidFill>
                  <a:srgbClr val="E6DCFF"/>
                </a:solidFill>
                <a:latin typeface="Palatino Linotype" panose="00000500000000000000" pitchFamily="50" charset="0"/>
              </a:defRPr>
            </a:lvl2pPr>
            <a:lvl3pPr marL="0" algn="ctr">
              <a:lnSpc>
                <a:spcPct val="90000"/>
              </a:lnSpc>
              <a:spcAft>
                <a:spcPts val="600"/>
              </a:spcAft>
              <a:defRPr lang="en-US" sz="2400" dirty="0" smtClean="0">
                <a:solidFill>
                  <a:srgbClr val="E6DCFF"/>
                </a:solidFill>
                <a:latin typeface="Palatino Linotype" panose="00000500000000000000" pitchFamily="50" charset="0"/>
              </a:defRPr>
            </a:lvl3pPr>
            <a:lvl4pPr marL="0" algn="ctr">
              <a:lnSpc>
                <a:spcPct val="90000"/>
              </a:lnSpc>
              <a:spcAft>
                <a:spcPts val="600"/>
              </a:spcAft>
              <a:defRPr lang="en-US" sz="2400" dirty="0" smtClean="0">
                <a:solidFill>
                  <a:srgbClr val="E6DCFF"/>
                </a:solidFill>
                <a:latin typeface="Palatino Linotype" panose="00000500000000000000" pitchFamily="50" charset="0"/>
              </a:defRPr>
            </a:lvl4pPr>
            <a:lvl5pPr marL="0" algn="ctr">
              <a:lnSpc>
                <a:spcPct val="90000"/>
              </a:lnSpc>
              <a:spcAft>
                <a:spcPts val="600"/>
              </a:spcAft>
              <a:defRPr lang="en-US" sz="2400" dirty="0">
                <a:solidFill>
                  <a:srgbClr val="E6DCFF"/>
                </a:solidFill>
                <a:latin typeface="Palatino Linotype" panose="00000500000000000000" pitchFamily="50" charset="0"/>
              </a:defRPr>
            </a:lvl5pPr>
          </a:lstStyle>
          <a:p>
            <a:pPr marL="228600" lvl="0" indent="-228600" defTabSz="914400">
              <a:spcAft>
                <a:spcPts val="0"/>
              </a:spcAft>
            </a:pPr>
            <a:r>
              <a:rPr lang="en-GB" dirty="0"/>
              <a:t>Place subtitle here in GT Sectra Fine </a:t>
            </a:r>
            <a:r>
              <a:rPr lang="en-GB" dirty="0" err="1"/>
              <a:t>Rg</a:t>
            </a:r>
            <a:r>
              <a:rPr lang="en-GB" dirty="0"/>
              <a:t> 24pt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DC0C86-80A9-481C-A2D5-6F509B89192B}"/>
              </a:ext>
            </a:extLst>
          </p:cNvPr>
          <p:cNvSpPr txBox="1"/>
          <p:nvPr userDrawn="1"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Go to Brand Space for more cover options</a:t>
            </a: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</a:endParaRPr>
          </a:p>
        </p:txBody>
      </p:sp>
      <p:sp>
        <p:nvSpPr>
          <p:cNvPr id="8" name="GTS_WH" descr="Accenture Greater Than symbol in white">
            <a:extLst>
              <a:ext uri="{FF2B5EF4-FFF2-40B4-BE49-F238E27FC236}">
                <a16:creationId xmlns:a16="http://schemas.microsoft.com/office/drawing/2014/main" id="{C703F910-26EC-4B07-B522-B28DEB82C3EA}"/>
              </a:ext>
            </a:extLst>
          </p:cNvPr>
          <p:cNvSpPr>
            <a:spLocks noChangeAspect="1"/>
          </p:cNvSpPr>
          <p:nvPr userDrawn="1"/>
        </p:nvSpPr>
        <p:spPr bwMode="black">
          <a:xfrm>
            <a:off x="5779386" y="5382386"/>
            <a:ext cx="641531" cy="704088"/>
          </a:xfrm>
          <a:custGeom>
            <a:avLst/>
            <a:gdLst>
              <a:gd name="T0" fmla="*/ 0 w 4100"/>
              <a:gd name="T1" fmla="*/ 4500 h 4500"/>
              <a:gd name="T2" fmla="*/ 4100 w 4100"/>
              <a:gd name="T3" fmla="*/ 2837 h 4500"/>
              <a:gd name="T4" fmla="*/ 4100 w 4100"/>
              <a:gd name="T5" fmla="*/ 1663 h 4500"/>
              <a:gd name="T6" fmla="*/ 0 w 4100"/>
              <a:gd name="T7" fmla="*/ 0 h 4500"/>
              <a:gd name="T8" fmla="*/ 0 w 4100"/>
              <a:gd name="T9" fmla="*/ 1175 h 4500"/>
              <a:gd name="T10" fmla="*/ 2651 w 4100"/>
              <a:gd name="T11" fmla="*/ 2250 h 4500"/>
              <a:gd name="T12" fmla="*/ 0 w 4100"/>
              <a:gd name="T13" fmla="*/ 3325 h 4500"/>
              <a:gd name="T14" fmla="*/ 0 w 4100"/>
              <a:gd name="T15" fmla="*/ 4500 h 4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100" h="4500">
                <a:moveTo>
                  <a:pt x="0" y="4500"/>
                </a:moveTo>
                <a:lnTo>
                  <a:pt x="4100" y="2837"/>
                </a:lnTo>
                <a:lnTo>
                  <a:pt x="4100" y="1663"/>
                </a:lnTo>
                <a:lnTo>
                  <a:pt x="0" y="0"/>
                </a:lnTo>
                <a:lnTo>
                  <a:pt x="0" y="1175"/>
                </a:lnTo>
                <a:lnTo>
                  <a:pt x="2651" y="2250"/>
                </a:lnTo>
                <a:lnTo>
                  <a:pt x="0" y="3325"/>
                </a:lnTo>
                <a:lnTo>
                  <a:pt x="0" y="450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5934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3605">
          <p15:clr>
            <a:srgbClr val="C35EA4"/>
          </p15:clr>
        </p15:guide>
        <p15:guide id="2" pos="3840">
          <p15:clr>
            <a:srgbClr val="C35EA4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asic + Bor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B4441DF-9CC4-EF47-AD4E-CB7AD1A6182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611" y="0"/>
            <a:ext cx="12193611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A863C2-05E9-C395-E107-4FDD364366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583351"/>
            <a:ext cx="10972800" cy="365760"/>
          </a:xfrm>
        </p:spPr>
        <p:txBody>
          <a:bodyPr vert="horz"/>
          <a:lstStyle>
            <a:lvl1pPr marL="0" indent="0">
              <a:buFont typeface="Arial" panose="020B0604020202020204" pitchFamily="34" charset="0"/>
              <a:buNone/>
              <a:defRPr sz="2800" b="0">
                <a:latin typeface="Graphik Medium" panose="020B0603030202060203" pitchFamily="34" charset="0"/>
              </a:defRPr>
            </a:lvl1pPr>
          </a:lstStyle>
          <a:p>
            <a:r>
              <a:rPr lang="en-GB"/>
              <a:t>Place headline here (28pt, min 30pt)</a:t>
            </a:r>
            <a:endParaRPr lang="en-US"/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9AB8BF52-D735-11FC-ACC3-8203D997EF5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958003"/>
            <a:ext cx="10972800" cy="274320"/>
          </a:xfrm>
        </p:spPr>
        <p:txBody>
          <a:bodyPr vert="horz" lIns="0" tIns="0" rIns="0" bIns="0" rtlCol="0" anchor="t">
            <a:noAutofit/>
          </a:bodyPr>
          <a:lstStyle>
            <a:lvl1pPr marL="0" indent="0">
              <a:buNone/>
              <a:defRPr lang="en-US" sz="1600" dirty="0">
                <a:solidFill>
                  <a:schemeClr val="accent1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 defTabSz="914400">
              <a:lnSpc>
                <a:spcPct val="80000"/>
              </a:lnSpc>
              <a:spcBef>
                <a:spcPct val="0"/>
              </a:spcBef>
            </a:pPr>
            <a:r>
              <a:rPr lang="en-US"/>
              <a:t>Subtitle (16pt)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A76DEA-AC1B-CEC4-85E4-878B8BCDE537}"/>
              </a:ext>
            </a:extLst>
          </p:cNvPr>
          <p:cNvSpPr txBox="1"/>
          <p:nvPr userDrawn="1"/>
        </p:nvSpPr>
        <p:spPr>
          <a:xfrm>
            <a:off x="8195970" y="6141720"/>
            <a:ext cx="3112110" cy="182880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GB" sz="800">
                <a:solidFill>
                  <a:schemeClr val="tx1">
                    <a:alpha val="75000"/>
                  </a:schemeClr>
                </a:solidFill>
              </a:rPr>
              <a:t>Copyright © 2025 Accenture. All rights reserved.</a:t>
            </a:r>
            <a:endParaRPr lang="en-US" noProof="0">
              <a:solidFill>
                <a:schemeClr val="tx1">
                  <a:alpha val="7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4876F8F-2435-5B9B-EBF0-3A7304D5E1AF}"/>
              </a:ext>
            </a:extLst>
          </p:cNvPr>
          <p:cNvSpPr txBox="1"/>
          <p:nvPr userDrawn="1"/>
        </p:nvSpPr>
        <p:spPr>
          <a:xfrm>
            <a:off x="11308080" y="6141720"/>
            <a:ext cx="274320" cy="182880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fld id="{8A1971D9-5B62-3C46-9EC9-FDAAB88557B2}" type="slidenum">
              <a:rPr lang="en-GB" sz="800" smtClean="0">
                <a:solidFill>
                  <a:schemeClr val="tx1">
                    <a:alpha val="75000"/>
                  </a:schemeClr>
                </a:solidFill>
              </a:rPr>
              <a:t>‹#›</a:t>
            </a:fld>
            <a:endParaRPr lang="en-US" noProof="0">
              <a:solidFill>
                <a:schemeClr val="tx1">
                  <a:alpha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81580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">
          <p15:clr>
            <a:srgbClr val="FBAE40"/>
          </p15:clr>
        </p15:guide>
        <p15:guide id="5" orient="horz" pos="1502">
          <p15:clr>
            <a:srgbClr val="FBAE40"/>
          </p15:clr>
        </p15:guide>
        <p15:guide id="6" pos="7296">
          <p15:clr>
            <a:srgbClr val="FBAE4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alf / Half (r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E4E1CDE7-C850-4F14-8D26-8BD1EE3D6D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2022 Accenture. All rights reserved.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C087699-AA66-604E-BE83-E5D6A85E347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611" y="0"/>
            <a:ext cx="12193611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3C6BC93-381C-9842-9FD9-71C4FFE49B7E}"/>
              </a:ext>
            </a:extLst>
          </p:cNvPr>
          <p:cNvSpPr/>
          <p:nvPr userDrawn="1"/>
        </p:nvSpPr>
        <p:spPr>
          <a:xfrm>
            <a:off x="7141580" y="1538466"/>
            <a:ext cx="4532969" cy="4353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F9D1DA-B3F7-C70E-6B2B-37C4742075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583351"/>
            <a:ext cx="10972800" cy="365760"/>
          </a:xfrm>
        </p:spPr>
        <p:txBody>
          <a:bodyPr vert="horz"/>
          <a:lstStyle>
            <a:lvl1pPr marL="0" indent="0">
              <a:buFont typeface="Arial" panose="020B0604020202020204" pitchFamily="34" charset="0"/>
              <a:buNone/>
              <a:defRPr sz="2800" b="0">
                <a:latin typeface="Graphik Medium" panose="020B0603030202060203" pitchFamily="34" charset="0"/>
              </a:defRPr>
            </a:lvl1pPr>
          </a:lstStyle>
          <a:p>
            <a:r>
              <a:rPr lang="en-GB"/>
              <a:t>Place headline here (28pt, min 30pt)</a:t>
            </a:r>
            <a:endParaRPr lang="en-US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C5733825-A7F7-E27A-1AD1-5820DDD5C11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958003"/>
            <a:ext cx="10972800" cy="274320"/>
          </a:xfrm>
        </p:spPr>
        <p:txBody>
          <a:bodyPr vert="horz" lIns="0" tIns="0" rIns="0" bIns="0" rtlCol="0" anchor="t">
            <a:noAutofit/>
          </a:bodyPr>
          <a:lstStyle>
            <a:lvl1pPr marL="0" indent="0">
              <a:buNone/>
              <a:defRPr lang="en-US" sz="1600" dirty="0">
                <a:solidFill>
                  <a:schemeClr val="accent1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 defTabSz="914400">
              <a:lnSpc>
                <a:spcPct val="80000"/>
              </a:lnSpc>
              <a:spcBef>
                <a:spcPct val="0"/>
              </a:spcBef>
            </a:pPr>
            <a:r>
              <a:rPr lang="en-US"/>
              <a:t>Subtitle (16pt)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C37BAF-985D-489F-85B7-0CC94438E518}"/>
              </a:ext>
            </a:extLst>
          </p:cNvPr>
          <p:cNvSpPr txBox="1"/>
          <p:nvPr userDrawn="1"/>
        </p:nvSpPr>
        <p:spPr>
          <a:xfrm>
            <a:off x="8195970" y="6141720"/>
            <a:ext cx="3112110" cy="182880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GB" sz="800">
                <a:solidFill>
                  <a:schemeClr val="tx1">
                    <a:alpha val="75000"/>
                  </a:schemeClr>
                </a:solidFill>
              </a:rPr>
              <a:t>Copyright © 2025 Accenture. All rights reserved.</a:t>
            </a:r>
            <a:endParaRPr lang="en-US" noProof="0">
              <a:solidFill>
                <a:schemeClr val="tx1">
                  <a:alpha val="7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E256794-3782-B641-C441-221D7D4054BD}"/>
              </a:ext>
            </a:extLst>
          </p:cNvPr>
          <p:cNvSpPr txBox="1"/>
          <p:nvPr userDrawn="1"/>
        </p:nvSpPr>
        <p:spPr>
          <a:xfrm>
            <a:off x="11308080" y="6141720"/>
            <a:ext cx="274320" cy="182880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fld id="{8A1971D9-5B62-3C46-9EC9-FDAAB88557B2}" type="slidenum">
              <a:rPr lang="en-GB" sz="800" smtClean="0">
                <a:solidFill>
                  <a:schemeClr val="tx1">
                    <a:alpha val="75000"/>
                  </a:schemeClr>
                </a:solidFill>
              </a:rPr>
              <a:t>‹#›</a:t>
            </a:fld>
            <a:endParaRPr lang="en-US" noProof="0">
              <a:solidFill>
                <a:schemeClr val="tx1">
                  <a:alpha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85371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180">
          <p15:clr>
            <a:srgbClr val="FBAE40"/>
          </p15:clr>
        </p15:guide>
        <p15:guide id="2" pos="483">
          <p15:clr>
            <a:srgbClr val="FBAE40"/>
          </p15:clr>
        </p15:guide>
        <p15:guide id="3" pos="4520">
          <p15:clr>
            <a:srgbClr val="FBAE40"/>
          </p15:clr>
        </p15:guide>
        <p15:guide id="4" orient="horz" pos="1117">
          <p15:clr>
            <a:srgbClr val="FBAE40"/>
          </p15:clr>
        </p15:guide>
        <p15:guide id="5" orient="horz" pos="3543">
          <p15:clr>
            <a:srgbClr val="FBAE4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Long Headline and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E4E1CDE7-C850-4F14-8D26-8BD1EE3D6D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2022 Accenture. All rights reserved.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2BEF25E-6F09-4B47-806E-462D7622D10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484746" y="6490025"/>
            <a:ext cx="326254" cy="201168"/>
          </a:xfrm>
          <a:prstGeom prst="rect">
            <a:avLst/>
          </a:prstGeom>
        </p:spPr>
        <p:txBody>
          <a:bodyPr/>
          <a:lstStyle/>
          <a:p>
            <a:fld id="{1F90F471-3972-4120-B8B3-0237DE626C35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C087699-AA66-604E-BE83-E5D6A85E347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611" y="0"/>
            <a:ext cx="12193611" cy="6858000"/>
          </a:xfrm>
          <a:prstGeom prst="rect">
            <a:avLst/>
          </a:prstGeom>
        </p:spPr>
      </p:pic>
      <p:sp>
        <p:nvSpPr>
          <p:cNvPr id="14" name="Slide Number Placeholder 9">
            <a:extLst>
              <a:ext uri="{FF2B5EF4-FFF2-40B4-BE49-F238E27FC236}">
                <a16:creationId xmlns:a16="http://schemas.microsoft.com/office/drawing/2014/main" id="{E2A9907F-1EFF-ED4E-AAB2-EE3FDFAC6F3B}"/>
              </a:ext>
            </a:extLst>
          </p:cNvPr>
          <p:cNvSpPr txBox="1">
            <a:spLocks/>
          </p:cNvSpPr>
          <p:nvPr userDrawn="1"/>
        </p:nvSpPr>
        <p:spPr>
          <a:xfrm>
            <a:off x="11038640" y="6108346"/>
            <a:ext cx="385711" cy="206375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bg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F9AC08D-23A9-440E-BCB9-AA1E9877CC38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‹#›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CE63947-FDAA-3E4F-9076-600EEAA75301}"/>
              </a:ext>
            </a:extLst>
          </p:cNvPr>
          <p:cNvSpPr/>
          <p:nvPr userDrawn="1"/>
        </p:nvSpPr>
        <p:spPr>
          <a:xfrm>
            <a:off x="-1" y="1379799"/>
            <a:ext cx="5567423" cy="40984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4ECDDEFD-963B-E846-A022-74BCF3A4972F}"/>
              </a:ext>
            </a:extLst>
          </p:cNvPr>
          <p:cNvSpPr txBox="1">
            <a:spLocks/>
          </p:cNvSpPr>
          <p:nvPr userDrawn="1"/>
        </p:nvSpPr>
        <p:spPr>
          <a:xfrm>
            <a:off x="6930524" y="6151538"/>
            <a:ext cx="4114800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lang="en-US" sz="800" kern="1200">
                <a:solidFill>
                  <a:schemeClr val="bg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PH">
                <a:solidFill>
                  <a:schemeClr val="tx1">
                    <a:lumMod val="50000"/>
                    <a:lumOff val="50000"/>
                  </a:schemeClr>
                </a:solidFill>
              </a:rPr>
              <a:t>Copyright © 2022 Accenture. All rights reserved.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56C4672-592B-DBC3-CC0B-95ED4DA534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583351"/>
            <a:ext cx="10972800" cy="365760"/>
          </a:xfrm>
        </p:spPr>
        <p:txBody>
          <a:bodyPr vert="horz"/>
          <a:lstStyle>
            <a:lvl1pPr marL="0" indent="0">
              <a:buFont typeface="Arial" panose="020B0604020202020204" pitchFamily="34" charset="0"/>
              <a:buNone/>
              <a:defRPr sz="2800" b="0">
                <a:latin typeface="Graphik Medium" panose="020B0603030202060203" pitchFamily="34" charset="0"/>
              </a:defRPr>
            </a:lvl1pPr>
          </a:lstStyle>
          <a:p>
            <a:r>
              <a:rPr lang="en-GB"/>
              <a:t>Place headline here (28pt, min 30pt)</a:t>
            </a:r>
            <a:endParaRPr lang="en-US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FF10AF5F-E346-EA2F-40F8-BAC9544BED5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958003"/>
            <a:ext cx="10972800" cy="274320"/>
          </a:xfrm>
        </p:spPr>
        <p:txBody>
          <a:bodyPr vert="horz" lIns="0" tIns="0" rIns="0" bIns="0" rtlCol="0" anchor="t">
            <a:noAutofit/>
          </a:bodyPr>
          <a:lstStyle>
            <a:lvl1pPr marL="0" indent="0">
              <a:buNone/>
              <a:defRPr lang="en-US" sz="1600" dirty="0">
                <a:solidFill>
                  <a:schemeClr val="accent1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 defTabSz="914400">
              <a:lnSpc>
                <a:spcPct val="80000"/>
              </a:lnSpc>
              <a:spcBef>
                <a:spcPct val="0"/>
              </a:spcBef>
            </a:pPr>
            <a:r>
              <a:rPr lang="en-US"/>
              <a:t>Subtitle (16pt)</a:t>
            </a:r>
          </a:p>
        </p:txBody>
      </p:sp>
    </p:spTree>
    <p:extLst>
      <p:ext uri="{BB962C8B-B14F-4D97-AF65-F5344CB8AC3E}">
        <p14:creationId xmlns:p14="http://schemas.microsoft.com/office/powerpoint/2010/main" val="39147394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795">
          <p15:clr>
            <a:srgbClr val="FBAE40"/>
          </p15:clr>
        </p15:guide>
        <p15:guide id="2" pos="461">
          <p15:clr>
            <a:srgbClr val="FBAE4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Half / Half (r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E4E1CDE7-C850-4F14-8D26-8BD1EE3D6D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2022 Accenture. All rights reserved.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C087699-AA66-604E-BE83-E5D6A85E347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611" y="0"/>
            <a:ext cx="12193611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3C6BC93-381C-9842-9FD9-71C4FFE49B7E}"/>
              </a:ext>
            </a:extLst>
          </p:cNvPr>
          <p:cNvSpPr/>
          <p:nvPr userDrawn="1"/>
        </p:nvSpPr>
        <p:spPr>
          <a:xfrm>
            <a:off x="7141580" y="1538466"/>
            <a:ext cx="5050420" cy="4353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F9D1DA-B3F7-C70E-6B2B-37C4742075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583351"/>
            <a:ext cx="10972800" cy="365760"/>
          </a:xfrm>
        </p:spPr>
        <p:txBody>
          <a:bodyPr vert="horz"/>
          <a:lstStyle>
            <a:lvl1pPr marL="0" indent="0">
              <a:buFont typeface="Arial" panose="020B0604020202020204" pitchFamily="34" charset="0"/>
              <a:buNone/>
              <a:defRPr sz="2800" b="0">
                <a:latin typeface="Graphik Medium" panose="020B0603030202060203" pitchFamily="34" charset="0"/>
              </a:defRPr>
            </a:lvl1pPr>
          </a:lstStyle>
          <a:p>
            <a:r>
              <a:rPr lang="en-GB"/>
              <a:t>Place headline here (28pt, min 30pt)</a:t>
            </a:r>
            <a:endParaRPr lang="en-US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C5733825-A7F7-E27A-1AD1-5820DDD5C11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958003"/>
            <a:ext cx="10972800" cy="274320"/>
          </a:xfrm>
        </p:spPr>
        <p:txBody>
          <a:bodyPr vert="horz" lIns="0" tIns="0" rIns="0" bIns="0" rtlCol="0" anchor="t">
            <a:noAutofit/>
          </a:bodyPr>
          <a:lstStyle>
            <a:lvl1pPr marL="0" indent="0">
              <a:buNone/>
              <a:defRPr lang="en-US" sz="1600" dirty="0">
                <a:solidFill>
                  <a:schemeClr val="accent4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 defTabSz="914400">
              <a:lnSpc>
                <a:spcPct val="80000"/>
              </a:lnSpc>
              <a:spcBef>
                <a:spcPct val="0"/>
              </a:spcBef>
            </a:pPr>
            <a:r>
              <a:rPr lang="en-US"/>
              <a:t>Subtitle (16pt)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C37BAF-985D-489F-85B7-0CC94438E518}"/>
              </a:ext>
            </a:extLst>
          </p:cNvPr>
          <p:cNvSpPr txBox="1"/>
          <p:nvPr userDrawn="1"/>
        </p:nvSpPr>
        <p:spPr>
          <a:xfrm>
            <a:off x="8195970" y="6141720"/>
            <a:ext cx="3112110" cy="182880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GB" sz="800">
                <a:solidFill>
                  <a:schemeClr val="tx1">
                    <a:alpha val="75000"/>
                  </a:schemeClr>
                </a:solidFill>
              </a:rPr>
              <a:t>Copyright © 2025 Accenture. All rights reserved.</a:t>
            </a:r>
            <a:endParaRPr lang="en-US" noProof="0">
              <a:solidFill>
                <a:schemeClr val="tx1">
                  <a:alpha val="7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E256794-3782-B641-C441-221D7D4054BD}"/>
              </a:ext>
            </a:extLst>
          </p:cNvPr>
          <p:cNvSpPr txBox="1"/>
          <p:nvPr userDrawn="1"/>
        </p:nvSpPr>
        <p:spPr>
          <a:xfrm>
            <a:off x="11308080" y="6141720"/>
            <a:ext cx="274320" cy="182880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fld id="{8A1971D9-5B62-3C46-9EC9-FDAAB88557B2}" type="slidenum">
              <a:rPr lang="en-GB" sz="800" smtClean="0">
                <a:solidFill>
                  <a:schemeClr val="tx1">
                    <a:alpha val="75000"/>
                  </a:schemeClr>
                </a:solidFill>
              </a:rPr>
              <a:t>‹#›</a:t>
            </a:fld>
            <a:endParaRPr lang="en-US" noProof="0">
              <a:solidFill>
                <a:schemeClr val="tx1">
                  <a:alpha val="75000"/>
                </a:schemeClr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F36E543-2D17-8E95-A28E-EAEEC48D2B32}"/>
              </a:ext>
            </a:extLst>
          </p:cNvPr>
          <p:cNvSpPr/>
          <p:nvPr userDrawn="1"/>
        </p:nvSpPr>
        <p:spPr>
          <a:xfrm>
            <a:off x="6096000" y="1773237"/>
            <a:ext cx="6096000" cy="385127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US" err="1"/>
          </a:p>
        </p:txBody>
      </p:sp>
    </p:spTree>
    <p:extLst>
      <p:ext uri="{BB962C8B-B14F-4D97-AF65-F5344CB8AC3E}">
        <p14:creationId xmlns:p14="http://schemas.microsoft.com/office/powerpoint/2010/main" val="9594820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3543">
          <p15:clr>
            <a:srgbClr val="FBAE4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Half / Half (lef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E4E1CDE7-C850-4F14-8D26-8BD1EE3D6D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2022 Accenture. All rights reserved.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2BEF25E-6F09-4B47-806E-462D7622D10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484746" y="6490025"/>
            <a:ext cx="326254" cy="201168"/>
          </a:xfrm>
          <a:prstGeom prst="rect">
            <a:avLst/>
          </a:prstGeom>
        </p:spPr>
        <p:txBody>
          <a:bodyPr/>
          <a:lstStyle/>
          <a:p>
            <a:fld id="{1F90F471-3972-4120-B8B3-0237DE626C35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C087699-AA66-604E-BE83-E5D6A85E347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611" y="0"/>
            <a:ext cx="12193611" cy="6858000"/>
          </a:xfrm>
          <a:prstGeom prst="rect">
            <a:avLst/>
          </a:prstGeom>
        </p:spPr>
      </p:pic>
      <p:sp>
        <p:nvSpPr>
          <p:cNvPr id="14" name="Slide Number Placeholder 9">
            <a:extLst>
              <a:ext uri="{FF2B5EF4-FFF2-40B4-BE49-F238E27FC236}">
                <a16:creationId xmlns:a16="http://schemas.microsoft.com/office/drawing/2014/main" id="{E2A9907F-1EFF-ED4E-AAB2-EE3FDFAC6F3B}"/>
              </a:ext>
            </a:extLst>
          </p:cNvPr>
          <p:cNvSpPr txBox="1">
            <a:spLocks/>
          </p:cNvSpPr>
          <p:nvPr userDrawn="1"/>
        </p:nvSpPr>
        <p:spPr>
          <a:xfrm>
            <a:off x="11038640" y="6108346"/>
            <a:ext cx="385711" cy="206375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bg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F9AC08D-23A9-440E-BCB9-AA1E9877CC38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‹#›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CE63947-FDAA-3E4F-9076-600EEAA75301}"/>
              </a:ext>
            </a:extLst>
          </p:cNvPr>
          <p:cNvSpPr/>
          <p:nvPr userDrawn="1"/>
        </p:nvSpPr>
        <p:spPr>
          <a:xfrm>
            <a:off x="-1" y="1379799"/>
            <a:ext cx="5567423" cy="40984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4ECDDEFD-963B-E846-A022-74BCF3A4972F}"/>
              </a:ext>
            </a:extLst>
          </p:cNvPr>
          <p:cNvSpPr txBox="1">
            <a:spLocks/>
          </p:cNvSpPr>
          <p:nvPr userDrawn="1"/>
        </p:nvSpPr>
        <p:spPr>
          <a:xfrm>
            <a:off x="6930524" y="6151538"/>
            <a:ext cx="4114800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lang="en-US" sz="800" kern="1200">
                <a:solidFill>
                  <a:schemeClr val="bg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PH">
                <a:solidFill>
                  <a:schemeClr val="tx1">
                    <a:lumMod val="50000"/>
                    <a:lumOff val="50000"/>
                  </a:schemeClr>
                </a:solidFill>
              </a:rPr>
              <a:t>Copyright © 2022 Accenture. All rights reserved.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E51D4DF-0D37-8476-0C88-8B38FD972B31}"/>
              </a:ext>
            </a:extLst>
          </p:cNvPr>
          <p:cNvSpPr/>
          <p:nvPr userDrawn="1"/>
        </p:nvSpPr>
        <p:spPr>
          <a:xfrm>
            <a:off x="-3048" y="1504188"/>
            <a:ext cx="6035040" cy="384962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6A6BF29-606B-09B2-FEAA-82FA20F4D3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583351"/>
            <a:ext cx="10972800" cy="365760"/>
          </a:xfrm>
        </p:spPr>
        <p:txBody>
          <a:bodyPr vert="horz"/>
          <a:lstStyle>
            <a:lvl1pPr marL="0" indent="0">
              <a:buFont typeface="Arial" panose="020B0604020202020204" pitchFamily="34" charset="0"/>
              <a:buNone/>
              <a:defRPr sz="2800" b="0">
                <a:latin typeface="Graphik Medium" panose="020B0603030202060203" pitchFamily="34" charset="0"/>
              </a:defRPr>
            </a:lvl1pPr>
          </a:lstStyle>
          <a:p>
            <a:r>
              <a:rPr lang="en-GB"/>
              <a:t>Place headline here (28pt, min 30pt)</a:t>
            </a:r>
            <a:endParaRPr lang="en-US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7C33282A-1D7F-B4A2-7C8C-5C566E69A6D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958003"/>
            <a:ext cx="10972800" cy="274320"/>
          </a:xfrm>
        </p:spPr>
        <p:txBody>
          <a:bodyPr vert="horz" lIns="0" tIns="0" rIns="0" bIns="0" rtlCol="0" anchor="t">
            <a:noAutofit/>
          </a:bodyPr>
          <a:lstStyle>
            <a:lvl1pPr marL="0" indent="0">
              <a:buNone/>
              <a:defRPr lang="en-US" sz="1600" dirty="0">
                <a:solidFill>
                  <a:schemeClr val="accent4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 defTabSz="914400">
              <a:lnSpc>
                <a:spcPct val="80000"/>
              </a:lnSpc>
              <a:spcBef>
                <a:spcPct val="0"/>
              </a:spcBef>
            </a:pPr>
            <a:r>
              <a:rPr lang="en-US"/>
              <a:t>Subtitle (16pt)</a:t>
            </a:r>
          </a:p>
        </p:txBody>
      </p:sp>
    </p:spTree>
    <p:extLst>
      <p:ext uri="{BB962C8B-B14F-4D97-AF65-F5344CB8AC3E}">
        <p14:creationId xmlns:p14="http://schemas.microsoft.com/office/powerpoint/2010/main" val="247758652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Salutation-GTS center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0AD1A731-23F5-EC48-B535-77747E321C7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</a:blip>
          <a:srcRect/>
          <a:stretch/>
        </p:blipFill>
        <p:spPr>
          <a:xfrm>
            <a:off x="6096" y="0"/>
            <a:ext cx="12179808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E73209D-E2BB-6B47-B7D3-7988A535DEF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70004483-A7E4-7047-B6F1-3E37D2778C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1801" y="2328159"/>
            <a:ext cx="7040753" cy="2221454"/>
          </a:xfrm>
          <a:prstGeom prst="rect">
            <a:avLst/>
          </a:prstGeom>
        </p:spPr>
        <p:txBody>
          <a:bodyPr anchor="ctr"/>
          <a:lstStyle>
            <a:lvl1pPr algn="l">
              <a:defRPr sz="7200">
                <a:solidFill>
                  <a:schemeClr val="tx1"/>
                </a:solidFill>
              </a:defRPr>
            </a:lvl1pPr>
          </a:lstStyle>
          <a:p>
            <a:r>
              <a:rPr lang="en-GB"/>
              <a:t>Insert Title 72pt</a:t>
            </a:r>
            <a:endParaRPr lang="en-US"/>
          </a:p>
        </p:txBody>
      </p:sp>
      <p:pic>
        <p:nvPicPr>
          <p:cNvPr id="6" name="Picture 5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8838CBB3-8C9F-9541-8B3B-46D50AE8856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7377" y="763649"/>
            <a:ext cx="1272358" cy="336046"/>
          </a:xfrm>
          <a:prstGeom prst="rect">
            <a:avLst/>
          </a:prstGeom>
        </p:spPr>
      </p:pic>
      <p:sp>
        <p:nvSpPr>
          <p:cNvPr id="8" name="Text Placeholder 15">
            <a:extLst>
              <a:ext uri="{FF2B5EF4-FFF2-40B4-BE49-F238E27FC236}">
                <a16:creationId xmlns:a16="http://schemas.microsoft.com/office/drawing/2014/main" id="{EA723B6C-27E3-F84C-8774-30A023D354B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1001" y="4354793"/>
            <a:ext cx="4049920" cy="68224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>
              <a:lnSpc>
                <a:spcPct val="90000"/>
              </a:lnSpc>
              <a:buNone/>
              <a:defRPr lang="en-US" sz="2000" b="0" i="0" kern="1200" spc="0" dirty="0">
                <a:solidFill>
                  <a:schemeClr val="tx1"/>
                </a:solidFill>
                <a:latin typeface="Graphik" panose="020B0503030202060203" pitchFamily="34" charset="77"/>
                <a:ea typeface="+mn-ea"/>
                <a:cs typeface="+mn-cs"/>
              </a:defRPr>
            </a:lvl1pPr>
            <a:lvl2pPr marL="0" algn="ctr">
              <a:lnSpc>
                <a:spcPct val="90000"/>
              </a:lnSpc>
              <a:spcAft>
                <a:spcPts val="600"/>
              </a:spcAft>
              <a:defRPr lang="en-US" sz="2400" dirty="0" smtClean="0">
                <a:solidFill>
                  <a:srgbClr val="E6DCFF"/>
                </a:solidFill>
                <a:latin typeface="Palatino Linotype" panose="00000500000000000000" pitchFamily="50" charset="0"/>
              </a:defRPr>
            </a:lvl2pPr>
            <a:lvl3pPr marL="0" algn="ctr">
              <a:lnSpc>
                <a:spcPct val="90000"/>
              </a:lnSpc>
              <a:spcAft>
                <a:spcPts val="600"/>
              </a:spcAft>
              <a:defRPr lang="en-US" sz="2400" dirty="0" smtClean="0">
                <a:solidFill>
                  <a:srgbClr val="E6DCFF"/>
                </a:solidFill>
                <a:latin typeface="Palatino Linotype" panose="00000500000000000000" pitchFamily="50" charset="0"/>
              </a:defRPr>
            </a:lvl3pPr>
            <a:lvl4pPr marL="0" algn="ctr">
              <a:lnSpc>
                <a:spcPct val="90000"/>
              </a:lnSpc>
              <a:spcAft>
                <a:spcPts val="600"/>
              </a:spcAft>
              <a:defRPr lang="en-US" sz="2400" dirty="0" smtClean="0">
                <a:solidFill>
                  <a:srgbClr val="E6DCFF"/>
                </a:solidFill>
                <a:latin typeface="Palatino Linotype" panose="00000500000000000000" pitchFamily="50" charset="0"/>
              </a:defRPr>
            </a:lvl4pPr>
            <a:lvl5pPr marL="0" algn="ctr">
              <a:lnSpc>
                <a:spcPct val="90000"/>
              </a:lnSpc>
              <a:spcAft>
                <a:spcPts val="600"/>
              </a:spcAft>
              <a:defRPr lang="en-US" sz="2400" dirty="0">
                <a:solidFill>
                  <a:srgbClr val="E6DCFF"/>
                </a:solidFill>
                <a:latin typeface="Palatino Linotype" panose="00000500000000000000" pitchFamily="50" charset="0"/>
              </a:defRPr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GB"/>
              <a:t>Place subtitle here in </a:t>
            </a:r>
            <a:r>
              <a:rPr lang="en-GB" err="1"/>
              <a:t>Graphik</a:t>
            </a:r>
            <a:r>
              <a:rPr lang="en-GB"/>
              <a:t> </a:t>
            </a:r>
            <a:r>
              <a:rPr lang="en-GB" err="1"/>
              <a:t>Rg</a:t>
            </a:r>
            <a:r>
              <a:rPr lang="en-GB"/>
              <a:t> 24pt</a:t>
            </a:r>
            <a:endParaRPr lang="en-US"/>
          </a:p>
        </p:txBody>
      </p:sp>
      <p:sp>
        <p:nvSpPr>
          <p:cNvPr id="9" name="Text Placeholder 16">
            <a:extLst>
              <a:ext uri="{FF2B5EF4-FFF2-40B4-BE49-F238E27FC236}">
                <a16:creationId xmlns:a16="http://schemas.microsoft.com/office/drawing/2014/main" id="{D28BAC3D-C984-7345-AD0B-58BB74CD840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09462" y="5924633"/>
            <a:ext cx="3102015" cy="2305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US" sz="1400" dirty="0">
                <a:solidFill>
                  <a:schemeClr val="tx1"/>
                </a:solidFill>
              </a:defRPr>
            </a:lvl1pPr>
            <a:lvl2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14pt</a:t>
            </a:r>
          </a:p>
        </p:txBody>
      </p:sp>
    </p:spTree>
    <p:extLst>
      <p:ext uri="{BB962C8B-B14F-4D97-AF65-F5344CB8AC3E}">
        <p14:creationId xmlns:p14="http://schemas.microsoft.com/office/powerpoint/2010/main" val="33582240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C35EA4"/>
          </p15:clr>
        </p15:guide>
        <p15:guide id="2" pos="3840">
          <p15:clr>
            <a:srgbClr val="C35EA4"/>
          </p15:clr>
        </p15:guide>
        <p15:guide id="3" orient="horz" pos="3608">
          <p15:clr>
            <a:srgbClr val="C35EA4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: Black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E55EA4F-E473-41EF-9E00-3D69D5F1AE6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121878" y="1336294"/>
            <a:ext cx="7948244" cy="2255710"/>
          </a:xfrm>
        </p:spPr>
        <p:txBody>
          <a:bodyPr anchor="b"/>
          <a:lstStyle>
            <a:lvl1pPr algn="ctr">
              <a:lnSpc>
                <a:spcPct val="9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Place presentation title here 48pt</a:t>
            </a:r>
          </a:p>
        </p:txBody>
      </p:sp>
      <p:sp>
        <p:nvSpPr>
          <p:cNvPr id="6" name="Date Placeholder 10">
            <a:extLst>
              <a:ext uri="{FF2B5EF4-FFF2-40B4-BE49-F238E27FC236}">
                <a16:creationId xmlns:a16="http://schemas.microsoft.com/office/drawing/2014/main" id="{0AF5D71E-5FA3-4080-B28F-B3110AB34D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44992" y="4501939"/>
            <a:ext cx="3102015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marL="0" algn="ctr" defTabSz="914400" rtl="0" eaLnBrk="1" latinLnBrk="0" hangingPunct="1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id="{51481AAC-1471-4278-A104-D559B82B527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44992" y="4747217"/>
            <a:ext cx="3102015" cy="245276"/>
          </a:xfrm>
        </p:spPr>
        <p:txBody>
          <a:bodyPr/>
          <a:lstStyle>
            <a:lvl1pPr marL="0" indent="0" algn="ctr" defTabSz="914400" rtl="0" eaLnBrk="1" latinLnBrk="0" hangingPunct="1">
              <a:spcAft>
                <a:spcPts val="0"/>
              </a:spcAft>
              <a:buNone/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Presenter 14pt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0BEB3B30-172A-47BC-8F00-43F601E1F87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121879" y="3866920"/>
            <a:ext cx="7948244" cy="633734"/>
          </a:xfrm>
        </p:spPr>
        <p:txBody>
          <a:bodyPr vert="horz" lIns="0" tIns="0" rIns="0" bIns="0" rtlCol="0">
            <a:noAutofit/>
          </a:bodyPr>
          <a:lstStyle>
            <a:lvl1pPr marL="0" indent="0" algn="ctr">
              <a:lnSpc>
                <a:spcPct val="90000"/>
              </a:lnSpc>
              <a:buNone/>
              <a:defRPr lang="en-US" sz="2400" i="0" spc="0" dirty="0" smtClean="0">
                <a:solidFill>
                  <a:schemeClr val="tx1"/>
                </a:solidFill>
                <a:latin typeface="GT Sectra Fine Rg" panose="00000500000000000000" pitchFamily="50" charset="0"/>
              </a:defRPr>
            </a:lvl1pPr>
            <a:lvl2pPr marL="0" algn="ctr">
              <a:lnSpc>
                <a:spcPct val="90000"/>
              </a:lnSpc>
              <a:spcAft>
                <a:spcPts val="600"/>
              </a:spcAft>
              <a:defRPr lang="en-US" sz="2400" dirty="0" smtClean="0">
                <a:solidFill>
                  <a:srgbClr val="E6DCFF"/>
                </a:solidFill>
                <a:latin typeface="Palatino Linotype" panose="00000500000000000000" pitchFamily="50" charset="0"/>
              </a:defRPr>
            </a:lvl2pPr>
            <a:lvl3pPr marL="0" algn="ctr">
              <a:lnSpc>
                <a:spcPct val="90000"/>
              </a:lnSpc>
              <a:spcAft>
                <a:spcPts val="600"/>
              </a:spcAft>
              <a:defRPr lang="en-US" sz="2400" dirty="0" smtClean="0">
                <a:solidFill>
                  <a:srgbClr val="E6DCFF"/>
                </a:solidFill>
                <a:latin typeface="Palatino Linotype" panose="00000500000000000000" pitchFamily="50" charset="0"/>
              </a:defRPr>
            </a:lvl3pPr>
            <a:lvl4pPr marL="0" algn="ctr">
              <a:lnSpc>
                <a:spcPct val="90000"/>
              </a:lnSpc>
              <a:spcAft>
                <a:spcPts val="600"/>
              </a:spcAft>
              <a:defRPr lang="en-US" sz="2400" dirty="0" smtClean="0">
                <a:solidFill>
                  <a:srgbClr val="E6DCFF"/>
                </a:solidFill>
                <a:latin typeface="Palatino Linotype" panose="00000500000000000000" pitchFamily="50" charset="0"/>
              </a:defRPr>
            </a:lvl4pPr>
            <a:lvl5pPr marL="0" algn="ctr">
              <a:lnSpc>
                <a:spcPct val="90000"/>
              </a:lnSpc>
              <a:spcAft>
                <a:spcPts val="600"/>
              </a:spcAft>
              <a:defRPr lang="en-US" sz="2400" dirty="0">
                <a:solidFill>
                  <a:srgbClr val="E6DCFF"/>
                </a:solidFill>
                <a:latin typeface="Palatino Linotype" panose="00000500000000000000" pitchFamily="50" charset="0"/>
              </a:defRPr>
            </a:lvl5pPr>
          </a:lstStyle>
          <a:p>
            <a:pPr marL="228600" lvl="0" indent="-228600" defTabSz="914400">
              <a:spcAft>
                <a:spcPts val="0"/>
              </a:spcAft>
            </a:pPr>
            <a:r>
              <a:rPr lang="en-GB" dirty="0"/>
              <a:t>Place subtitle here in GT Sectra Fine </a:t>
            </a:r>
            <a:r>
              <a:rPr lang="en-GB" dirty="0" err="1"/>
              <a:t>Rg</a:t>
            </a:r>
            <a:r>
              <a:rPr lang="en-GB" dirty="0"/>
              <a:t> 24pt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481612-058D-4A52-B93E-53E75F305C81}"/>
              </a:ext>
            </a:extLst>
          </p:cNvPr>
          <p:cNvSpPr txBox="1"/>
          <p:nvPr userDrawn="1"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Go to Brand Space for more cover options</a:t>
            </a: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</a:endParaRPr>
          </a:p>
        </p:txBody>
      </p:sp>
      <p:grpSp>
        <p:nvGrpSpPr>
          <p:cNvPr id="8" name="Logo_WH" descr="Accenture logo in white">
            <a:extLst>
              <a:ext uri="{FF2B5EF4-FFF2-40B4-BE49-F238E27FC236}">
                <a16:creationId xmlns:a16="http://schemas.microsoft.com/office/drawing/2014/main" id="{C6212C50-BB96-4C0C-BC89-2B3C8082149D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5154167" y="5374201"/>
            <a:ext cx="1883664" cy="496247"/>
            <a:chOff x="1561" y="187"/>
            <a:chExt cx="4536" cy="1195"/>
          </a:xfrm>
        </p:grpSpPr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5A65B91D-87CB-4DC8-B4B1-CE82A8E5C6F8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4205" y="187"/>
              <a:ext cx="447" cy="473"/>
            </a:xfrm>
            <a:custGeom>
              <a:avLst/>
              <a:gdLst>
                <a:gd name="T0" fmla="*/ 0 w 931"/>
                <a:gd name="T1" fmla="*/ 696 h 985"/>
                <a:gd name="T2" fmla="*/ 544 w 931"/>
                <a:gd name="T3" fmla="*/ 494 h 985"/>
                <a:gd name="T4" fmla="*/ 0 w 931"/>
                <a:gd name="T5" fmla="*/ 281 h 985"/>
                <a:gd name="T6" fmla="*/ 0 w 931"/>
                <a:gd name="T7" fmla="*/ 0 h 985"/>
                <a:gd name="T8" fmla="*/ 931 w 931"/>
                <a:gd name="T9" fmla="*/ 375 h 985"/>
                <a:gd name="T10" fmla="*/ 931 w 931"/>
                <a:gd name="T11" fmla="*/ 608 h 985"/>
                <a:gd name="T12" fmla="*/ 0 w 931"/>
                <a:gd name="T13" fmla="*/ 985 h 985"/>
                <a:gd name="T14" fmla="*/ 0 w 931"/>
                <a:gd name="T15" fmla="*/ 696 h 9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1" h="985">
                  <a:moveTo>
                    <a:pt x="0" y="696"/>
                  </a:moveTo>
                  <a:lnTo>
                    <a:pt x="544" y="494"/>
                  </a:lnTo>
                  <a:lnTo>
                    <a:pt x="0" y="281"/>
                  </a:lnTo>
                  <a:lnTo>
                    <a:pt x="0" y="0"/>
                  </a:lnTo>
                  <a:lnTo>
                    <a:pt x="931" y="375"/>
                  </a:lnTo>
                  <a:lnTo>
                    <a:pt x="931" y="608"/>
                  </a:lnTo>
                  <a:lnTo>
                    <a:pt x="0" y="985"/>
                  </a:lnTo>
                  <a:lnTo>
                    <a:pt x="0" y="6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E102C68A-98DA-4EBB-AAFF-D0C6E56ADE14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1561" y="690"/>
              <a:ext cx="4536" cy="692"/>
            </a:xfrm>
            <a:custGeom>
              <a:avLst/>
              <a:gdLst>
                <a:gd name="T0" fmla="*/ 8952 w 9448"/>
                <a:gd name="T1" fmla="*/ 519 h 1442"/>
                <a:gd name="T2" fmla="*/ 8431 w 9448"/>
                <a:gd name="T3" fmla="*/ 892 h 1442"/>
                <a:gd name="T4" fmla="*/ 9448 w 9448"/>
                <a:gd name="T5" fmla="*/ 819 h 1442"/>
                <a:gd name="T6" fmla="*/ 8967 w 9448"/>
                <a:gd name="T7" fmla="*/ 1221 h 1442"/>
                <a:gd name="T8" fmla="*/ 8961 w 9448"/>
                <a:gd name="T9" fmla="*/ 1442 h 1442"/>
                <a:gd name="T10" fmla="*/ 8008 w 9448"/>
                <a:gd name="T11" fmla="*/ 529 h 1442"/>
                <a:gd name="T12" fmla="*/ 8008 w 9448"/>
                <a:gd name="T13" fmla="*/ 859 h 1442"/>
                <a:gd name="T14" fmla="*/ 7704 w 9448"/>
                <a:gd name="T15" fmla="*/ 329 h 1442"/>
                <a:gd name="T16" fmla="*/ 7178 w 9448"/>
                <a:gd name="T17" fmla="*/ 1259 h 1442"/>
                <a:gd name="T18" fmla="*/ 6522 w 9448"/>
                <a:gd name="T19" fmla="*/ 329 h 1442"/>
                <a:gd name="T20" fmla="*/ 6987 w 9448"/>
                <a:gd name="T21" fmla="*/ 1205 h 1442"/>
                <a:gd name="T22" fmla="*/ 7483 w 9448"/>
                <a:gd name="T23" fmla="*/ 329 h 1442"/>
                <a:gd name="T24" fmla="*/ 6128 w 9448"/>
                <a:gd name="T25" fmla="*/ 329 h 1442"/>
                <a:gd name="T26" fmla="*/ 6128 w 9448"/>
                <a:gd name="T27" fmla="*/ 556 h 1442"/>
                <a:gd name="T28" fmla="*/ 6343 w 9448"/>
                <a:gd name="T29" fmla="*/ 1174 h 1442"/>
                <a:gd name="T30" fmla="*/ 5822 w 9448"/>
                <a:gd name="T31" fmla="*/ 1105 h 1442"/>
                <a:gd name="T32" fmla="*/ 5694 w 9448"/>
                <a:gd name="T33" fmla="*/ 329 h 1442"/>
                <a:gd name="T34" fmla="*/ 6128 w 9448"/>
                <a:gd name="T35" fmla="*/ 0 h 1442"/>
                <a:gd name="T36" fmla="*/ 4900 w 9448"/>
                <a:gd name="T37" fmla="*/ 492 h 1442"/>
                <a:gd name="T38" fmla="*/ 5559 w 9448"/>
                <a:gd name="T39" fmla="*/ 1419 h 1442"/>
                <a:gd name="T40" fmla="*/ 5092 w 9448"/>
                <a:gd name="T41" fmla="*/ 552 h 1442"/>
                <a:gd name="T42" fmla="*/ 4596 w 9448"/>
                <a:gd name="T43" fmla="*/ 1419 h 1442"/>
                <a:gd name="T44" fmla="*/ 4112 w 9448"/>
                <a:gd name="T45" fmla="*/ 748 h 1442"/>
                <a:gd name="T46" fmla="*/ 3921 w 9448"/>
                <a:gd name="T47" fmla="*/ 1442 h 1442"/>
                <a:gd name="T48" fmla="*/ 3910 w 9448"/>
                <a:gd name="T49" fmla="*/ 306 h 1442"/>
                <a:gd name="T50" fmla="*/ 3700 w 9448"/>
                <a:gd name="T51" fmla="*/ 950 h 1442"/>
                <a:gd name="T52" fmla="*/ 4408 w 9448"/>
                <a:gd name="T53" fmla="*/ 1080 h 1442"/>
                <a:gd name="T54" fmla="*/ 2257 w 9448"/>
                <a:gd name="T55" fmla="*/ 886 h 1442"/>
                <a:gd name="T56" fmla="*/ 3258 w 9448"/>
                <a:gd name="T57" fmla="*/ 717 h 1442"/>
                <a:gd name="T58" fmla="*/ 2568 w 9448"/>
                <a:gd name="T59" fmla="*/ 859 h 1442"/>
                <a:gd name="T60" fmla="*/ 2987 w 9448"/>
                <a:gd name="T61" fmla="*/ 1017 h 1442"/>
                <a:gd name="T62" fmla="*/ 1644 w 9448"/>
                <a:gd name="T63" fmla="*/ 1442 h 1442"/>
                <a:gd name="T64" fmla="*/ 1646 w 9448"/>
                <a:gd name="T65" fmla="*/ 306 h 1442"/>
                <a:gd name="T66" fmla="*/ 1653 w 9448"/>
                <a:gd name="T67" fmla="*/ 542 h 1442"/>
                <a:gd name="T68" fmla="*/ 1655 w 9448"/>
                <a:gd name="T69" fmla="*/ 1213 h 1442"/>
                <a:gd name="T70" fmla="*/ 1644 w 9448"/>
                <a:gd name="T71" fmla="*/ 1442 h 1442"/>
                <a:gd name="T72" fmla="*/ 529 w 9448"/>
                <a:gd name="T73" fmla="*/ 953 h 1442"/>
                <a:gd name="T74" fmla="*/ 450 w 9448"/>
                <a:gd name="T75" fmla="*/ 1230 h 1442"/>
                <a:gd name="T76" fmla="*/ 0 w 9448"/>
                <a:gd name="T77" fmla="*/ 1121 h 1442"/>
                <a:gd name="T78" fmla="*/ 650 w 9448"/>
                <a:gd name="T79" fmla="*/ 752 h 1442"/>
                <a:gd name="T80" fmla="*/ 325 w 9448"/>
                <a:gd name="T81" fmla="*/ 667 h 1442"/>
                <a:gd name="T82" fmla="*/ 954 w 9448"/>
                <a:gd name="T83" fmla="*/ 690 h 1442"/>
                <a:gd name="T84" fmla="*/ 656 w 9448"/>
                <a:gd name="T85" fmla="*/ 1294 h 1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9448" h="1442">
                  <a:moveTo>
                    <a:pt x="8744" y="748"/>
                  </a:moveTo>
                  <a:lnTo>
                    <a:pt x="9152" y="748"/>
                  </a:lnTo>
                  <a:cubicBezTo>
                    <a:pt x="9146" y="588"/>
                    <a:pt x="9073" y="519"/>
                    <a:pt x="8952" y="519"/>
                  </a:cubicBezTo>
                  <a:cubicBezTo>
                    <a:pt x="8857" y="519"/>
                    <a:pt x="8769" y="571"/>
                    <a:pt x="8744" y="748"/>
                  </a:cubicBezTo>
                  <a:close/>
                  <a:moveTo>
                    <a:pt x="8961" y="1442"/>
                  </a:moveTo>
                  <a:cubicBezTo>
                    <a:pt x="8646" y="1442"/>
                    <a:pt x="8431" y="1255"/>
                    <a:pt x="8431" y="892"/>
                  </a:cubicBezTo>
                  <a:lnTo>
                    <a:pt x="8431" y="871"/>
                  </a:lnTo>
                  <a:cubicBezTo>
                    <a:pt x="8431" y="507"/>
                    <a:pt x="8659" y="306"/>
                    <a:pt x="8950" y="306"/>
                  </a:cubicBezTo>
                  <a:cubicBezTo>
                    <a:pt x="9221" y="306"/>
                    <a:pt x="9448" y="459"/>
                    <a:pt x="9448" y="819"/>
                  </a:cubicBezTo>
                  <a:lnTo>
                    <a:pt x="9448" y="950"/>
                  </a:lnTo>
                  <a:lnTo>
                    <a:pt x="8740" y="950"/>
                  </a:lnTo>
                  <a:cubicBezTo>
                    <a:pt x="8752" y="1146"/>
                    <a:pt x="8836" y="1221"/>
                    <a:pt x="8967" y="1221"/>
                  </a:cubicBezTo>
                  <a:cubicBezTo>
                    <a:pt x="9084" y="1221"/>
                    <a:pt x="9146" y="1159"/>
                    <a:pt x="9167" y="1080"/>
                  </a:cubicBezTo>
                  <a:lnTo>
                    <a:pt x="9448" y="1080"/>
                  </a:lnTo>
                  <a:cubicBezTo>
                    <a:pt x="9415" y="1286"/>
                    <a:pt x="9246" y="1442"/>
                    <a:pt x="8961" y="1442"/>
                  </a:cubicBezTo>
                  <a:close/>
                  <a:moveTo>
                    <a:pt x="7704" y="329"/>
                  </a:moveTo>
                  <a:lnTo>
                    <a:pt x="8008" y="329"/>
                  </a:lnTo>
                  <a:lnTo>
                    <a:pt x="8008" y="529"/>
                  </a:lnTo>
                  <a:cubicBezTo>
                    <a:pt x="8073" y="383"/>
                    <a:pt x="8175" y="315"/>
                    <a:pt x="8335" y="315"/>
                  </a:cubicBezTo>
                  <a:lnTo>
                    <a:pt x="8335" y="615"/>
                  </a:lnTo>
                  <a:cubicBezTo>
                    <a:pt x="8129" y="615"/>
                    <a:pt x="8008" y="677"/>
                    <a:pt x="8008" y="859"/>
                  </a:cubicBezTo>
                  <a:lnTo>
                    <a:pt x="8008" y="1419"/>
                  </a:lnTo>
                  <a:lnTo>
                    <a:pt x="7704" y="1419"/>
                  </a:lnTo>
                  <a:lnTo>
                    <a:pt x="7704" y="329"/>
                  </a:lnTo>
                  <a:close/>
                  <a:moveTo>
                    <a:pt x="7483" y="1419"/>
                  </a:moveTo>
                  <a:lnTo>
                    <a:pt x="7178" y="1419"/>
                  </a:lnTo>
                  <a:lnTo>
                    <a:pt x="7178" y="1259"/>
                  </a:lnTo>
                  <a:cubicBezTo>
                    <a:pt x="7126" y="1363"/>
                    <a:pt x="7024" y="1442"/>
                    <a:pt x="6862" y="1442"/>
                  </a:cubicBezTo>
                  <a:cubicBezTo>
                    <a:pt x="6666" y="1442"/>
                    <a:pt x="6522" y="1323"/>
                    <a:pt x="6522" y="1067"/>
                  </a:cubicBezTo>
                  <a:lnTo>
                    <a:pt x="6522" y="329"/>
                  </a:lnTo>
                  <a:lnTo>
                    <a:pt x="6828" y="329"/>
                  </a:lnTo>
                  <a:lnTo>
                    <a:pt x="6828" y="1021"/>
                  </a:lnTo>
                  <a:cubicBezTo>
                    <a:pt x="6828" y="1146"/>
                    <a:pt x="6878" y="1205"/>
                    <a:pt x="6987" y="1205"/>
                  </a:cubicBezTo>
                  <a:cubicBezTo>
                    <a:pt x="7093" y="1205"/>
                    <a:pt x="7178" y="1138"/>
                    <a:pt x="7178" y="1003"/>
                  </a:cubicBezTo>
                  <a:lnTo>
                    <a:pt x="7178" y="329"/>
                  </a:lnTo>
                  <a:lnTo>
                    <a:pt x="7483" y="329"/>
                  </a:lnTo>
                  <a:lnTo>
                    <a:pt x="7483" y="1419"/>
                  </a:lnTo>
                  <a:close/>
                  <a:moveTo>
                    <a:pt x="6128" y="0"/>
                  </a:moveTo>
                  <a:lnTo>
                    <a:pt x="6128" y="329"/>
                  </a:lnTo>
                  <a:lnTo>
                    <a:pt x="6336" y="329"/>
                  </a:lnTo>
                  <a:lnTo>
                    <a:pt x="6336" y="556"/>
                  </a:lnTo>
                  <a:lnTo>
                    <a:pt x="6128" y="556"/>
                  </a:lnTo>
                  <a:lnTo>
                    <a:pt x="6128" y="1073"/>
                  </a:lnTo>
                  <a:cubicBezTo>
                    <a:pt x="6128" y="1155"/>
                    <a:pt x="6165" y="1192"/>
                    <a:pt x="6236" y="1192"/>
                  </a:cubicBezTo>
                  <a:cubicBezTo>
                    <a:pt x="6280" y="1192"/>
                    <a:pt x="6313" y="1186"/>
                    <a:pt x="6343" y="1174"/>
                  </a:cubicBezTo>
                  <a:lnTo>
                    <a:pt x="6343" y="1411"/>
                  </a:lnTo>
                  <a:cubicBezTo>
                    <a:pt x="6307" y="1422"/>
                    <a:pt x="6247" y="1434"/>
                    <a:pt x="6172" y="1434"/>
                  </a:cubicBezTo>
                  <a:cubicBezTo>
                    <a:pt x="5934" y="1434"/>
                    <a:pt x="5822" y="1326"/>
                    <a:pt x="5822" y="1105"/>
                  </a:cubicBezTo>
                  <a:lnTo>
                    <a:pt x="5822" y="556"/>
                  </a:lnTo>
                  <a:lnTo>
                    <a:pt x="5694" y="556"/>
                  </a:lnTo>
                  <a:lnTo>
                    <a:pt x="5694" y="329"/>
                  </a:lnTo>
                  <a:lnTo>
                    <a:pt x="5822" y="329"/>
                  </a:lnTo>
                  <a:lnTo>
                    <a:pt x="5822" y="125"/>
                  </a:lnTo>
                  <a:lnTo>
                    <a:pt x="6128" y="0"/>
                  </a:lnTo>
                  <a:close/>
                  <a:moveTo>
                    <a:pt x="4596" y="329"/>
                  </a:moveTo>
                  <a:lnTo>
                    <a:pt x="4900" y="329"/>
                  </a:lnTo>
                  <a:lnTo>
                    <a:pt x="4900" y="492"/>
                  </a:lnTo>
                  <a:cubicBezTo>
                    <a:pt x="4954" y="390"/>
                    <a:pt x="5063" y="306"/>
                    <a:pt x="5230" y="306"/>
                  </a:cubicBezTo>
                  <a:cubicBezTo>
                    <a:pt x="5428" y="306"/>
                    <a:pt x="5559" y="425"/>
                    <a:pt x="5559" y="690"/>
                  </a:cubicBezTo>
                  <a:lnTo>
                    <a:pt x="5559" y="1419"/>
                  </a:lnTo>
                  <a:lnTo>
                    <a:pt x="5255" y="1419"/>
                  </a:lnTo>
                  <a:lnTo>
                    <a:pt x="5255" y="736"/>
                  </a:lnTo>
                  <a:cubicBezTo>
                    <a:pt x="5255" y="609"/>
                    <a:pt x="5202" y="552"/>
                    <a:pt x="5092" y="552"/>
                  </a:cubicBezTo>
                  <a:cubicBezTo>
                    <a:pt x="4986" y="552"/>
                    <a:pt x="4900" y="617"/>
                    <a:pt x="4900" y="755"/>
                  </a:cubicBezTo>
                  <a:lnTo>
                    <a:pt x="4900" y="1419"/>
                  </a:lnTo>
                  <a:lnTo>
                    <a:pt x="4596" y="1419"/>
                  </a:lnTo>
                  <a:lnTo>
                    <a:pt x="4596" y="329"/>
                  </a:lnTo>
                  <a:close/>
                  <a:moveTo>
                    <a:pt x="3704" y="748"/>
                  </a:moveTo>
                  <a:lnTo>
                    <a:pt x="4112" y="748"/>
                  </a:lnTo>
                  <a:cubicBezTo>
                    <a:pt x="4106" y="588"/>
                    <a:pt x="4033" y="519"/>
                    <a:pt x="3912" y="519"/>
                  </a:cubicBezTo>
                  <a:cubicBezTo>
                    <a:pt x="3816" y="519"/>
                    <a:pt x="3729" y="571"/>
                    <a:pt x="3704" y="748"/>
                  </a:cubicBezTo>
                  <a:close/>
                  <a:moveTo>
                    <a:pt x="3921" y="1442"/>
                  </a:moveTo>
                  <a:cubicBezTo>
                    <a:pt x="3606" y="1442"/>
                    <a:pt x="3391" y="1255"/>
                    <a:pt x="3391" y="892"/>
                  </a:cubicBezTo>
                  <a:lnTo>
                    <a:pt x="3391" y="871"/>
                  </a:lnTo>
                  <a:cubicBezTo>
                    <a:pt x="3391" y="507"/>
                    <a:pt x="3618" y="306"/>
                    <a:pt x="3910" y="306"/>
                  </a:cubicBezTo>
                  <a:cubicBezTo>
                    <a:pt x="4181" y="306"/>
                    <a:pt x="4408" y="459"/>
                    <a:pt x="4408" y="819"/>
                  </a:cubicBezTo>
                  <a:lnTo>
                    <a:pt x="4408" y="950"/>
                  </a:lnTo>
                  <a:lnTo>
                    <a:pt x="3700" y="950"/>
                  </a:lnTo>
                  <a:cubicBezTo>
                    <a:pt x="3712" y="1146"/>
                    <a:pt x="3795" y="1221"/>
                    <a:pt x="3927" y="1221"/>
                  </a:cubicBezTo>
                  <a:cubicBezTo>
                    <a:pt x="4043" y="1221"/>
                    <a:pt x="4106" y="1159"/>
                    <a:pt x="4127" y="1080"/>
                  </a:cubicBezTo>
                  <a:lnTo>
                    <a:pt x="4408" y="1080"/>
                  </a:lnTo>
                  <a:cubicBezTo>
                    <a:pt x="4375" y="1286"/>
                    <a:pt x="4206" y="1442"/>
                    <a:pt x="3921" y="1442"/>
                  </a:cubicBezTo>
                  <a:close/>
                  <a:moveTo>
                    <a:pt x="2778" y="1442"/>
                  </a:moveTo>
                  <a:cubicBezTo>
                    <a:pt x="2476" y="1442"/>
                    <a:pt x="2257" y="1255"/>
                    <a:pt x="2257" y="886"/>
                  </a:cubicBezTo>
                  <a:lnTo>
                    <a:pt x="2257" y="871"/>
                  </a:lnTo>
                  <a:cubicBezTo>
                    <a:pt x="2257" y="502"/>
                    <a:pt x="2491" y="306"/>
                    <a:pt x="2780" y="306"/>
                  </a:cubicBezTo>
                  <a:cubicBezTo>
                    <a:pt x="3028" y="306"/>
                    <a:pt x="3233" y="432"/>
                    <a:pt x="3258" y="717"/>
                  </a:cubicBezTo>
                  <a:lnTo>
                    <a:pt x="2966" y="717"/>
                  </a:lnTo>
                  <a:cubicBezTo>
                    <a:pt x="2947" y="611"/>
                    <a:pt x="2893" y="542"/>
                    <a:pt x="2787" y="542"/>
                  </a:cubicBezTo>
                  <a:cubicBezTo>
                    <a:pt x="2657" y="542"/>
                    <a:pt x="2568" y="644"/>
                    <a:pt x="2568" y="859"/>
                  </a:cubicBezTo>
                  <a:lnTo>
                    <a:pt x="2568" y="892"/>
                  </a:lnTo>
                  <a:cubicBezTo>
                    <a:pt x="2568" y="1113"/>
                    <a:pt x="2647" y="1213"/>
                    <a:pt x="2789" y="1213"/>
                  </a:cubicBezTo>
                  <a:cubicBezTo>
                    <a:pt x="2893" y="1213"/>
                    <a:pt x="2970" y="1136"/>
                    <a:pt x="2987" y="1017"/>
                  </a:cubicBezTo>
                  <a:lnTo>
                    <a:pt x="3264" y="1017"/>
                  </a:lnTo>
                  <a:cubicBezTo>
                    <a:pt x="3243" y="1265"/>
                    <a:pt x="3074" y="1442"/>
                    <a:pt x="2778" y="1442"/>
                  </a:cubicBezTo>
                  <a:close/>
                  <a:moveTo>
                    <a:pt x="1644" y="1442"/>
                  </a:moveTo>
                  <a:cubicBezTo>
                    <a:pt x="1342" y="1442"/>
                    <a:pt x="1123" y="1255"/>
                    <a:pt x="1123" y="886"/>
                  </a:cubicBezTo>
                  <a:lnTo>
                    <a:pt x="1123" y="871"/>
                  </a:lnTo>
                  <a:cubicBezTo>
                    <a:pt x="1123" y="502"/>
                    <a:pt x="1357" y="306"/>
                    <a:pt x="1646" y="306"/>
                  </a:cubicBezTo>
                  <a:cubicBezTo>
                    <a:pt x="1894" y="306"/>
                    <a:pt x="2099" y="432"/>
                    <a:pt x="2124" y="717"/>
                  </a:cubicBezTo>
                  <a:lnTo>
                    <a:pt x="1832" y="717"/>
                  </a:lnTo>
                  <a:cubicBezTo>
                    <a:pt x="1813" y="611"/>
                    <a:pt x="1759" y="542"/>
                    <a:pt x="1653" y="542"/>
                  </a:cubicBezTo>
                  <a:cubicBezTo>
                    <a:pt x="1523" y="542"/>
                    <a:pt x="1434" y="644"/>
                    <a:pt x="1434" y="859"/>
                  </a:cubicBezTo>
                  <a:lnTo>
                    <a:pt x="1434" y="892"/>
                  </a:lnTo>
                  <a:cubicBezTo>
                    <a:pt x="1434" y="1113"/>
                    <a:pt x="1513" y="1213"/>
                    <a:pt x="1655" y="1213"/>
                  </a:cubicBezTo>
                  <a:cubicBezTo>
                    <a:pt x="1759" y="1213"/>
                    <a:pt x="1836" y="1136"/>
                    <a:pt x="1853" y="1017"/>
                  </a:cubicBezTo>
                  <a:lnTo>
                    <a:pt x="2130" y="1017"/>
                  </a:lnTo>
                  <a:cubicBezTo>
                    <a:pt x="2109" y="1265"/>
                    <a:pt x="1940" y="1442"/>
                    <a:pt x="1644" y="1442"/>
                  </a:cubicBezTo>
                  <a:close/>
                  <a:moveTo>
                    <a:pt x="650" y="1057"/>
                  </a:moveTo>
                  <a:lnTo>
                    <a:pt x="650" y="953"/>
                  </a:lnTo>
                  <a:lnTo>
                    <a:pt x="529" y="953"/>
                  </a:lnTo>
                  <a:cubicBezTo>
                    <a:pt x="379" y="953"/>
                    <a:pt x="302" y="994"/>
                    <a:pt x="302" y="1092"/>
                  </a:cubicBezTo>
                  <a:lnTo>
                    <a:pt x="302" y="1103"/>
                  </a:lnTo>
                  <a:cubicBezTo>
                    <a:pt x="302" y="1178"/>
                    <a:pt x="348" y="1230"/>
                    <a:pt x="450" y="1230"/>
                  </a:cubicBezTo>
                  <a:cubicBezTo>
                    <a:pt x="554" y="1230"/>
                    <a:pt x="650" y="1171"/>
                    <a:pt x="650" y="1057"/>
                  </a:cubicBezTo>
                  <a:close/>
                  <a:moveTo>
                    <a:pt x="358" y="1442"/>
                  </a:moveTo>
                  <a:cubicBezTo>
                    <a:pt x="162" y="1442"/>
                    <a:pt x="0" y="1342"/>
                    <a:pt x="0" y="1121"/>
                  </a:cubicBezTo>
                  <a:lnTo>
                    <a:pt x="0" y="1109"/>
                  </a:lnTo>
                  <a:cubicBezTo>
                    <a:pt x="0" y="840"/>
                    <a:pt x="233" y="752"/>
                    <a:pt x="514" y="752"/>
                  </a:cubicBezTo>
                  <a:lnTo>
                    <a:pt x="650" y="752"/>
                  </a:lnTo>
                  <a:lnTo>
                    <a:pt x="650" y="700"/>
                  </a:lnTo>
                  <a:cubicBezTo>
                    <a:pt x="650" y="592"/>
                    <a:pt x="602" y="525"/>
                    <a:pt x="489" y="525"/>
                  </a:cubicBezTo>
                  <a:cubicBezTo>
                    <a:pt x="387" y="525"/>
                    <a:pt x="333" y="584"/>
                    <a:pt x="325" y="667"/>
                  </a:cubicBezTo>
                  <a:lnTo>
                    <a:pt x="33" y="667"/>
                  </a:lnTo>
                  <a:cubicBezTo>
                    <a:pt x="54" y="425"/>
                    <a:pt x="246" y="306"/>
                    <a:pt x="504" y="306"/>
                  </a:cubicBezTo>
                  <a:cubicBezTo>
                    <a:pt x="767" y="306"/>
                    <a:pt x="954" y="419"/>
                    <a:pt x="954" y="690"/>
                  </a:cubicBezTo>
                  <a:lnTo>
                    <a:pt x="954" y="1419"/>
                  </a:lnTo>
                  <a:lnTo>
                    <a:pt x="656" y="1419"/>
                  </a:lnTo>
                  <a:lnTo>
                    <a:pt x="656" y="1294"/>
                  </a:lnTo>
                  <a:cubicBezTo>
                    <a:pt x="604" y="1374"/>
                    <a:pt x="504" y="1442"/>
                    <a:pt x="358" y="144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677205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3696">
          <p15:clr>
            <a:srgbClr val="C35EA4"/>
          </p15:clr>
        </p15:guide>
        <p15:guide id="2" pos="3840">
          <p15:clr>
            <a:srgbClr val="C35EA4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: Black4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037DA-877B-4969-92F3-D62917753DD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49093" y="381001"/>
            <a:ext cx="7997521" cy="3429000"/>
          </a:xfrm>
        </p:spPr>
        <p:txBody>
          <a:bodyPr anchor="b"/>
          <a:lstStyle>
            <a:lvl1pPr algn="l">
              <a:lnSpc>
                <a:spcPct val="90000"/>
              </a:lnSpc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 60pt, long title 48pt, max 3 lines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BBB33C-A0EF-4DAE-96F6-5E528C0ED20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49093" y="4000500"/>
            <a:ext cx="6884561" cy="1092845"/>
          </a:xfrm>
        </p:spPr>
        <p:txBody>
          <a:bodyPr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2400" b="0" i="0" spc="0">
                <a:solidFill>
                  <a:srgbClr val="E6DCFF"/>
                </a:solidFill>
                <a:latin typeface="GT Sectra Fine Rg" panose="000005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GB" dirty="0"/>
              <a:t>Place subtitle here in GT Sectra Fine </a:t>
            </a:r>
            <a:r>
              <a:rPr lang="en-GB" dirty="0" err="1"/>
              <a:t>Rg</a:t>
            </a:r>
            <a:r>
              <a:rPr lang="en-GB" dirty="0"/>
              <a:t> 24pt</a:t>
            </a:r>
            <a:endParaRPr lang="en-US" dirty="0"/>
          </a:p>
        </p:txBody>
      </p:sp>
      <p:sp>
        <p:nvSpPr>
          <p:cNvPr id="13" name="Date Placeholder 10">
            <a:extLst>
              <a:ext uri="{FF2B5EF4-FFF2-40B4-BE49-F238E27FC236}">
                <a16:creationId xmlns:a16="http://schemas.microsoft.com/office/drawing/2014/main" id="{47AA0BD1-514A-4E33-A0FD-DF2342E790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149093" y="5107308"/>
            <a:ext cx="4114799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marL="0" algn="l" defTabSz="914400" rtl="0" eaLnBrk="1" latinLnBrk="0" hangingPunct="1">
              <a:defRPr lang="en-US" sz="1400" b="1" kern="1200" smtClean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B2BDB7F4-6E1D-4904-AD31-0A33E91A2E6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49093" y="5352584"/>
            <a:ext cx="4114799" cy="959315"/>
          </a:xfrm>
        </p:spPr>
        <p:txBody>
          <a:bodyPr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Presenter 14pt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DFBD97-7A23-4453-9DFC-F825350AF9B9}"/>
              </a:ext>
            </a:extLst>
          </p:cNvPr>
          <p:cNvSpPr txBox="1"/>
          <p:nvPr userDrawn="1"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Go to Brand Space for more cover options</a:t>
            </a: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</a:endParaRPr>
          </a:p>
        </p:txBody>
      </p:sp>
      <p:grpSp>
        <p:nvGrpSpPr>
          <p:cNvPr id="8" name="Logo_WH" descr="Accenture logo in white">
            <a:extLst>
              <a:ext uri="{FF2B5EF4-FFF2-40B4-BE49-F238E27FC236}">
                <a16:creationId xmlns:a16="http://schemas.microsoft.com/office/drawing/2014/main" id="{1A7501AC-E717-4CB3-89D9-DEE7B06E1876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9153213" y="5815652"/>
            <a:ext cx="1883664" cy="496247"/>
            <a:chOff x="1561" y="187"/>
            <a:chExt cx="4536" cy="1195"/>
          </a:xfrm>
        </p:grpSpPr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E84F1646-52FE-4716-AED1-FE252A8E05E4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4205" y="187"/>
              <a:ext cx="447" cy="473"/>
            </a:xfrm>
            <a:custGeom>
              <a:avLst/>
              <a:gdLst>
                <a:gd name="T0" fmla="*/ 0 w 931"/>
                <a:gd name="T1" fmla="*/ 696 h 985"/>
                <a:gd name="T2" fmla="*/ 544 w 931"/>
                <a:gd name="T3" fmla="*/ 494 h 985"/>
                <a:gd name="T4" fmla="*/ 0 w 931"/>
                <a:gd name="T5" fmla="*/ 281 h 985"/>
                <a:gd name="T6" fmla="*/ 0 w 931"/>
                <a:gd name="T7" fmla="*/ 0 h 985"/>
                <a:gd name="T8" fmla="*/ 931 w 931"/>
                <a:gd name="T9" fmla="*/ 375 h 985"/>
                <a:gd name="T10" fmla="*/ 931 w 931"/>
                <a:gd name="T11" fmla="*/ 608 h 985"/>
                <a:gd name="T12" fmla="*/ 0 w 931"/>
                <a:gd name="T13" fmla="*/ 985 h 985"/>
                <a:gd name="T14" fmla="*/ 0 w 931"/>
                <a:gd name="T15" fmla="*/ 696 h 9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1" h="985">
                  <a:moveTo>
                    <a:pt x="0" y="696"/>
                  </a:moveTo>
                  <a:lnTo>
                    <a:pt x="544" y="494"/>
                  </a:lnTo>
                  <a:lnTo>
                    <a:pt x="0" y="281"/>
                  </a:lnTo>
                  <a:lnTo>
                    <a:pt x="0" y="0"/>
                  </a:lnTo>
                  <a:lnTo>
                    <a:pt x="931" y="375"/>
                  </a:lnTo>
                  <a:lnTo>
                    <a:pt x="931" y="608"/>
                  </a:lnTo>
                  <a:lnTo>
                    <a:pt x="0" y="985"/>
                  </a:lnTo>
                  <a:lnTo>
                    <a:pt x="0" y="6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15FBA828-A6EE-4CDC-A2F1-52C5DC0E3C3F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1561" y="690"/>
              <a:ext cx="4536" cy="692"/>
            </a:xfrm>
            <a:custGeom>
              <a:avLst/>
              <a:gdLst>
                <a:gd name="T0" fmla="*/ 8952 w 9448"/>
                <a:gd name="T1" fmla="*/ 519 h 1442"/>
                <a:gd name="T2" fmla="*/ 8431 w 9448"/>
                <a:gd name="T3" fmla="*/ 892 h 1442"/>
                <a:gd name="T4" fmla="*/ 9448 w 9448"/>
                <a:gd name="T5" fmla="*/ 819 h 1442"/>
                <a:gd name="T6" fmla="*/ 8967 w 9448"/>
                <a:gd name="T7" fmla="*/ 1221 h 1442"/>
                <a:gd name="T8" fmla="*/ 8961 w 9448"/>
                <a:gd name="T9" fmla="*/ 1442 h 1442"/>
                <a:gd name="T10" fmla="*/ 8008 w 9448"/>
                <a:gd name="T11" fmla="*/ 529 h 1442"/>
                <a:gd name="T12" fmla="*/ 8008 w 9448"/>
                <a:gd name="T13" fmla="*/ 859 h 1442"/>
                <a:gd name="T14" fmla="*/ 7704 w 9448"/>
                <a:gd name="T15" fmla="*/ 329 h 1442"/>
                <a:gd name="T16" fmla="*/ 7178 w 9448"/>
                <a:gd name="T17" fmla="*/ 1259 h 1442"/>
                <a:gd name="T18" fmla="*/ 6522 w 9448"/>
                <a:gd name="T19" fmla="*/ 329 h 1442"/>
                <a:gd name="T20" fmla="*/ 6987 w 9448"/>
                <a:gd name="T21" fmla="*/ 1205 h 1442"/>
                <a:gd name="T22" fmla="*/ 7483 w 9448"/>
                <a:gd name="T23" fmla="*/ 329 h 1442"/>
                <a:gd name="T24" fmla="*/ 6128 w 9448"/>
                <a:gd name="T25" fmla="*/ 329 h 1442"/>
                <a:gd name="T26" fmla="*/ 6128 w 9448"/>
                <a:gd name="T27" fmla="*/ 556 h 1442"/>
                <a:gd name="T28" fmla="*/ 6343 w 9448"/>
                <a:gd name="T29" fmla="*/ 1174 h 1442"/>
                <a:gd name="T30" fmla="*/ 5822 w 9448"/>
                <a:gd name="T31" fmla="*/ 1105 h 1442"/>
                <a:gd name="T32" fmla="*/ 5694 w 9448"/>
                <a:gd name="T33" fmla="*/ 329 h 1442"/>
                <a:gd name="T34" fmla="*/ 6128 w 9448"/>
                <a:gd name="T35" fmla="*/ 0 h 1442"/>
                <a:gd name="T36" fmla="*/ 4900 w 9448"/>
                <a:gd name="T37" fmla="*/ 492 h 1442"/>
                <a:gd name="T38" fmla="*/ 5559 w 9448"/>
                <a:gd name="T39" fmla="*/ 1419 h 1442"/>
                <a:gd name="T40" fmla="*/ 5092 w 9448"/>
                <a:gd name="T41" fmla="*/ 552 h 1442"/>
                <a:gd name="T42" fmla="*/ 4596 w 9448"/>
                <a:gd name="T43" fmla="*/ 1419 h 1442"/>
                <a:gd name="T44" fmla="*/ 4112 w 9448"/>
                <a:gd name="T45" fmla="*/ 748 h 1442"/>
                <a:gd name="T46" fmla="*/ 3921 w 9448"/>
                <a:gd name="T47" fmla="*/ 1442 h 1442"/>
                <a:gd name="T48" fmla="*/ 3910 w 9448"/>
                <a:gd name="T49" fmla="*/ 306 h 1442"/>
                <a:gd name="T50" fmla="*/ 3700 w 9448"/>
                <a:gd name="T51" fmla="*/ 950 h 1442"/>
                <a:gd name="T52" fmla="*/ 4408 w 9448"/>
                <a:gd name="T53" fmla="*/ 1080 h 1442"/>
                <a:gd name="T54" fmla="*/ 2257 w 9448"/>
                <a:gd name="T55" fmla="*/ 886 h 1442"/>
                <a:gd name="T56" fmla="*/ 3258 w 9448"/>
                <a:gd name="T57" fmla="*/ 717 h 1442"/>
                <a:gd name="T58" fmla="*/ 2568 w 9448"/>
                <a:gd name="T59" fmla="*/ 859 h 1442"/>
                <a:gd name="T60" fmla="*/ 2987 w 9448"/>
                <a:gd name="T61" fmla="*/ 1017 h 1442"/>
                <a:gd name="T62" fmla="*/ 1644 w 9448"/>
                <a:gd name="T63" fmla="*/ 1442 h 1442"/>
                <a:gd name="T64" fmla="*/ 1646 w 9448"/>
                <a:gd name="T65" fmla="*/ 306 h 1442"/>
                <a:gd name="T66" fmla="*/ 1653 w 9448"/>
                <a:gd name="T67" fmla="*/ 542 h 1442"/>
                <a:gd name="T68" fmla="*/ 1655 w 9448"/>
                <a:gd name="T69" fmla="*/ 1213 h 1442"/>
                <a:gd name="T70" fmla="*/ 1644 w 9448"/>
                <a:gd name="T71" fmla="*/ 1442 h 1442"/>
                <a:gd name="T72" fmla="*/ 529 w 9448"/>
                <a:gd name="T73" fmla="*/ 953 h 1442"/>
                <a:gd name="T74" fmla="*/ 450 w 9448"/>
                <a:gd name="T75" fmla="*/ 1230 h 1442"/>
                <a:gd name="T76" fmla="*/ 0 w 9448"/>
                <a:gd name="T77" fmla="*/ 1121 h 1442"/>
                <a:gd name="T78" fmla="*/ 650 w 9448"/>
                <a:gd name="T79" fmla="*/ 752 h 1442"/>
                <a:gd name="T80" fmla="*/ 325 w 9448"/>
                <a:gd name="T81" fmla="*/ 667 h 1442"/>
                <a:gd name="T82" fmla="*/ 954 w 9448"/>
                <a:gd name="T83" fmla="*/ 690 h 1442"/>
                <a:gd name="T84" fmla="*/ 656 w 9448"/>
                <a:gd name="T85" fmla="*/ 1294 h 1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9448" h="1442">
                  <a:moveTo>
                    <a:pt x="8744" y="748"/>
                  </a:moveTo>
                  <a:lnTo>
                    <a:pt x="9152" y="748"/>
                  </a:lnTo>
                  <a:cubicBezTo>
                    <a:pt x="9146" y="588"/>
                    <a:pt x="9073" y="519"/>
                    <a:pt x="8952" y="519"/>
                  </a:cubicBezTo>
                  <a:cubicBezTo>
                    <a:pt x="8857" y="519"/>
                    <a:pt x="8769" y="571"/>
                    <a:pt x="8744" y="748"/>
                  </a:cubicBezTo>
                  <a:close/>
                  <a:moveTo>
                    <a:pt x="8961" y="1442"/>
                  </a:moveTo>
                  <a:cubicBezTo>
                    <a:pt x="8646" y="1442"/>
                    <a:pt x="8431" y="1255"/>
                    <a:pt x="8431" y="892"/>
                  </a:cubicBezTo>
                  <a:lnTo>
                    <a:pt x="8431" y="871"/>
                  </a:lnTo>
                  <a:cubicBezTo>
                    <a:pt x="8431" y="507"/>
                    <a:pt x="8659" y="306"/>
                    <a:pt x="8950" y="306"/>
                  </a:cubicBezTo>
                  <a:cubicBezTo>
                    <a:pt x="9221" y="306"/>
                    <a:pt x="9448" y="459"/>
                    <a:pt x="9448" y="819"/>
                  </a:cubicBezTo>
                  <a:lnTo>
                    <a:pt x="9448" y="950"/>
                  </a:lnTo>
                  <a:lnTo>
                    <a:pt x="8740" y="950"/>
                  </a:lnTo>
                  <a:cubicBezTo>
                    <a:pt x="8752" y="1146"/>
                    <a:pt x="8836" y="1221"/>
                    <a:pt x="8967" y="1221"/>
                  </a:cubicBezTo>
                  <a:cubicBezTo>
                    <a:pt x="9084" y="1221"/>
                    <a:pt x="9146" y="1159"/>
                    <a:pt x="9167" y="1080"/>
                  </a:cubicBezTo>
                  <a:lnTo>
                    <a:pt x="9448" y="1080"/>
                  </a:lnTo>
                  <a:cubicBezTo>
                    <a:pt x="9415" y="1286"/>
                    <a:pt x="9246" y="1442"/>
                    <a:pt x="8961" y="1442"/>
                  </a:cubicBezTo>
                  <a:close/>
                  <a:moveTo>
                    <a:pt x="7704" y="329"/>
                  </a:moveTo>
                  <a:lnTo>
                    <a:pt x="8008" y="329"/>
                  </a:lnTo>
                  <a:lnTo>
                    <a:pt x="8008" y="529"/>
                  </a:lnTo>
                  <a:cubicBezTo>
                    <a:pt x="8073" y="383"/>
                    <a:pt x="8175" y="315"/>
                    <a:pt x="8335" y="315"/>
                  </a:cubicBezTo>
                  <a:lnTo>
                    <a:pt x="8335" y="615"/>
                  </a:lnTo>
                  <a:cubicBezTo>
                    <a:pt x="8129" y="615"/>
                    <a:pt x="8008" y="677"/>
                    <a:pt x="8008" y="859"/>
                  </a:cubicBezTo>
                  <a:lnTo>
                    <a:pt x="8008" y="1419"/>
                  </a:lnTo>
                  <a:lnTo>
                    <a:pt x="7704" y="1419"/>
                  </a:lnTo>
                  <a:lnTo>
                    <a:pt x="7704" y="329"/>
                  </a:lnTo>
                  <a:close/>
                  <a:moveTo>
                    <a:pt x="7483" y="1419"/>
                  </a:moveTo>
                  <a:lnTo>
                    <a:pt x="7178" y="1419"/>
                  </a:lnTo>
                  <a:lnTo>
                    <a:pt x="7178" y="1259"/>
                  </a:lnTo>
                  <a:cubicBezTo>
                    <a:pt x="7126" y="1363"/>
                    <a:pt x="7024" y="1442"/>
                    <a:pt x="6862" y="1442"/>
                  </a:cubicBezTo>
                  <a:cubicBezTo>
                    <a:pt x="6666" y="1442"/>
                    <a:pt x="6522" y="1323"/>
                    <a:pt x="6522" y="1067"/>
                  </a:cubicBezTo>
                  <a:lnTo>
                    <a:pt x="6522" y="329"/>
                  </a:lnTo>
                  <a:lnTo>
                    <a:pt x="6828" y="329"/>
                  </a:lnTo>
                  <a:lnTo>
                    <a:pt x="6828" y="1021"/>
                  </a:lnTo>
                  <a:cubicBezTo>
                    <a:pt x="6828" y="1146"/>
                    <a:pt x="6878" y="1205"/>
                    <a:pt x="6987" y="1205"/>
                  </a:cubicBezTo>
                  <a:cubicBezTo>
                    <a:pt x="7093" y="1205"/>
                    <a:pt x="7178" y="1138"/>
                    <a:pt x="7178" y="1003"/>
                  </a:cubicBezTo>
                  <a:lnTo>
                    <a:pt x="7178" y="329"/>
                  </a:lnTo>
                  <a:lnTo>
                    <a:pt x="7483" y="329"/>
                  </a:lnTo>
                  <a:lnTo>
                    <a:pt x="7483" y="1419"/>
                  </a:lnTo>
                  <a:close/>
                  <a:moveTo>
                    <a:pt x="6128" y="0"/>
                  </a:moveTo>
                  <a:lnTo>
                    <a:pt x="6128" y="329"/>
                  </a:lnTo>
                  <a:lnTo>
                    <a:pt x="6336" y="329"/>
                  </a:lnTo>
                  <a:lnTo>
                    <a:pt x="6336" y="556"/>
                  </a:lnTo>
                  <a:lnTo>
                    <a:pt x="6128" y="556"/>
                  </a:lnTo>
                  <a:lnTo>
                    <a:pt x="6128" y="1073"/>
                  </a:lnTo>
                  <a:cubicBezTo>
                    <a:pt x="6128" y="1155"/>
                    <a:pt x="6165" y="1192"/>
                    <a:pt x="6236" y="1192"/>
                  </a:cubicBezTo>
                  <a:cubicBezTo>
                    <a:pt x="6280" y="1192"/>
                    <a:pt x="6313" y="1186"/>
                    <a:pt x="6343" y="1174"/>
                  </a:cubicBezTo>
                  <a:lnTo>
                    <a:pt x="6343" y="1411"/>
                  </a:lnTo>
                  <a:cubicBezTo>
                    <a:pt x="6307" y="1422"/>
                    <a:pt x="6247" y="1434"/>
                    <a:pt x="6172" y="1434"/>
                  </a:cubicBezTo>
                  <a:cubicBezTo>
                    <a:pt x="5934" y="1434"/>
                    <a:pt x="5822" y="1326"/>
                    <a:pt x="5822" y="1105"/>
                  </a:cubicBezTo>
                  <a:lnTo>
                    <a:pt x="5822" y="556"/>
                  </a:lnTo>
                  <a:lnTo>
                    <a:pt x="5694" y="556"/>
                  </a:lnTo>
                  <a:lnTo>
                    <a:pt x="5694" y="329"/>
                  </a:lnTo>
                  <a:lnTo>
                    <a:pt x="5822" y="329"/>
                  </a:lnTo>
                  <a:lnTo>
                    <a:pt x="5822" y="125"/>
                  </a:lnTo>
                  <a:lnTo>
                    <a:pt x="6128" y="0"/>
                  </a:lnTo>
                  <a:close/>
                  <a:moveTo>
                    <a:pt x="4596" y="329"/>
                  </a:moveTo>
                  <a:lnTo>
                    <a:pt x="4900" y="329"/>
                  </a:lnTo>
                  <a:lnTo>
                    <a:pt x="4900" y="492"/>
                  </a:lnTo>
                  <a:cubicBezTo>
                    <a:pt x="4954" y="390"/>
                    <a:pt x="5063" y="306"/>
                    <a:pt x="5230" y="306"/>
                  </a:cubicBezTo>
                  <a:cubicBezTo>
                    <a:pt x="5428" y="306"/>
                    <a:pt x="5559" y="425"/>
                    <a:pt x="5559" y="690"/>
                  </a:cubicBezTo>
                  <a:lnTo>
                    <a:pt x="5559" y="1419"/>
                  </a:lnTo>
                  <a:lnTo>
                    <a:pt x="5255" y="1419"/>
                  </a:lnTo>
                  <a:lnTo>
                    <a:pt x="5255" y="736"/>
                  </a:lnTo>
                  <a:cubicBezTo>
                    <a:pt x="5255" y="609"/>
                    <a:pt x="5202" y="552"/>
                    <a:pt x="5092" y="552"/>
                  </a:cubicBezTo>
                  <a:cubicBezTo>
                    <a:pt x="4986" y="552"/>
                    <a:pt x="4900" y="617"/>
                    <a:pt x="4900" y="755"/>
                  </a:cubicBezTo>
                  <a:lnTo>
                    <a:pt x="4900" y="1419"/>
                  </a:lnTo>
                  <a:lnTo>
                    <a:pt x="4596" y="1419"/>
                  </a:lnTo>
                  <a:lnTo>
                    <a:pt x="4596" y="329"/>
                  </a:lnTo>
                  <a:close/>
                  <a:moveTo>
                    <a:pt x="3704" y="748"/>
                  </a:moveTo>
                  <a:lnTo>
                    <a:pt x="4112" y="748"/>
                  </a:lnTo>
                  <a:cubicBezTo>
                    <a:pt x="4106" y="588"/>
                    <a:pt x="4033" y="519"/>
                    <a:pt x="3912" y="519"/>
                  </a:cubicBezTo>
                  <a:cubicBezTo>
                    <a:pt x="3816" y="519"/>
                    <a:pt x="3729" y="571"/>
                    <a:pt x="3704" y="748"/>
                  </a:cubicBezTo>
                  <a:close/>
                  <a:moveTo>
                    <a:pt x="3921" y="1442"/>
                  </a:moveTo>
                  <a:cubicBezTo>
                    <a:pt x="3606" y="1442"/>
                    <a:pt x="3391" y="1255"/>
                    <a:pt x="3391" y="892"/>
                  </a:cubicBezTo>
                  <a:lnTo>
                    <a:pt x="3391" y="871"/>
                  </a:lnTo>
                  <a:cubicBezTo>
                    <a:pt x="3391" y="507"/>
                    <a:pt x="3618" y="306"/>
                    <a:pt x="3910" y="306"/>
                  </a:cubicBezTo>
                  <a:cubicBezTo>
                    <a:pt x="4181" y="306"/>
                    <a:pt x="4408" y="459"/>
                    <a:pt x="4408" y="819"/>
                  </a:cubicBezTo>
                  <a:lnTo>
                    <a:pt x="4408" y="950"/>
                  </a:lnTo>
                  <a:lnTo>
                    <a:pt x="3700" y="950"/>
                  </a:lnTo>
                  <a:cubicBezTo>
                    <a:pt x="3712" y="1146"/>
                    <a:pt x="3795" y="1221"/>
                    <a:pt x="3927" y="1221"/>
                  </a:cubicBezTo>
                  <a:cubicBezTo>
                    <a:pt x="4043" y="1221"/>
                    <a:pt x="4106" y="1159"/>
                    <a:pt x="4127" y="1080"/>
                  </a:cubicBezTo>
                  <a:lnTo>
                    <a:pt x="4408" y="1080"/>
                  </a:lnTo>
                  <a:cubicBezTo>
                    <a:pt x="4375" y="1286"/>
                    <a:pt x="4206" y="1442"/>
                    <a:pt x="3921" y="1442"/>
                  </a:cubicBezTo>
                  <a:close/>
                  <a:moveTo>
                    <a:pt x="2778" y="1442"/>
                  </a:moveTo>
                  <a:cubicBezTo>
                    <a:pt x="2476" y="1442"/>
                    <a:pt x="2257" y="1255"/>
                    <a:pt x="2257" y="886"/>
                  </a:cubicBezTo>
                  <a:lnTo>
                    <a:pt x="2257" y="871"/>
                  </a:lnTo>
                  <a:cubicBezTo>
                    <a:pt x="2257" y="502"/>
                    <a:pt x="2491" y="306"/>
                    <a:pt x="2780" y="306"/>
                  </a:cubicBezTo>
                  <a:cubicBezTo>
                    <a:pt x="3028" y="306"/>
                    <a:pt x="3233" y="432"/>
                    <a:pt x="3258" y="717"/>
                  </a:cubicBezTo>
                  <a:lnTo>
                    <a:pt x="2966" y="717"/>
                  </a:lnTo>
                  <a:cubicBezTo>
                    <a:pt x="2947" y="611"/>
                    <a:pt x="2893" y="542"/>
                    <a:pt x="2787" y="542"/>
                  </a:cubicBezTo>
                  <a:cubicBezTo>
                    <a:pt x="2657" y="542"/>
                    <a:pt x="2568" y="644"/>
                    <a:pt x="2568" y="859"/>
                  </a:cubicBezTo>
                  <a:lnTo>
                    <a:pt x="2568" y="892"/>
                  </a:lnTo>
                  <a:cubicBezTo>
                    <a:pt x="2568" y="1113"/>
                    <a:pt x="2647" y="1213"/>
                    <a:pt x="2789" y="1213"/>
                  </a:cubicBezTo>
                  <a:cubicBezTo>
                    <a:pt x="2893" y="1213"/>
                    <a:pt x="2970" y="1136"/>
                    <a:pt x="2987" y="1017"/>
                  </a:cubicBezTo>
                  <a:lnTo>
                    <a:pt x="3264" y="1017"/>
                  </a:lnTo>
                  <a:cubicBezTo>
                    <a:pt x="3243" y="1265"/>
                    <a:pt x="3074" y="1442"/>
                    <a:pt x="2778" y="1442"/>
                  </a:cubicBezTo>
                  <a:close/>
                  <a:moveTo>
                    <a:pt x="1644" y="1442"/>
                  </a:moveTo>
                  <a:cubicBezTo>
                    <a:pt x="1342" y="1442"/>
                    <a:pt x="1123" y="1255"/>
                    <a:pt x="1123" y="886"/>
                  </a:cubicBezTo>
                  <a:lnTo>
                    <a:pt x="1123" y="871"/>
                  </a:lnTo>
                  <a:cubicBezTo>
                    <a:pt x="1123" y="502"/>
                    <a:pt x="1357" y="306"/>
                    <a:pt x="1646" y="306"/>
                  </a:cubicBezTo>
                  <a:cubicBezTo>
                    <a:pt x="1894" y="306"/>
                    <a:pt x="2099" y="432"/>
                    <a:pt x="2124" y="717"/>
                  </a:cubicBezTo>
                  <a:lnTo>
                    <a:pt x="1832" y="717"/>
                  </a:lnTo>
                  <a:cubicBezTo>
                    <a:pt x="1813" y="611"/>
                    <a:pt x="1759" y="542"/>
                    <a:pt x="1653" y="542"/>
                  </a:cubicBezTo>
                  <a:cubicBezTo>
                    <a:pt x="1523" y="542"/>
                    <a:pt x="1434" y="644"/>
                    <a:pt x="1434" y="859"/>
                  </a:cubicBezTo>
                  <a:lnTo>
                    <a:pt x="1434" y="892"/>
                  </a:lnTo>
                  <a:cubicBezTo>
                    <a:pt x="1434" y="1113"/>
                    <a:pt x="1513" y="1213"/>
                    <a:pt x="1655" y="1213"/>
                  </a:cubicBezTo>
                  <a:cubicBezTo>
                    <a:pt x="1759" y="1213"/>
                    <a:pt x="1836" y="1136"/>
                    <a:pt x="1853" y="1017"/>
                  </a:cubicBezTo>
                  <a:lnTo>
                    <a:pt x="2130" y="1017"/>
                  </a:lnTo>
                  <a:cubicBezTo>
                    <a:pt x="2109" y="1265"/>
                    <a:pt x="1940" y="1442"/>
                    <a:pt x="1644" y="1442"/>
                  </a:cubicBezTo>
                  <a:close/>
                  <a:moveTo>
                    <a:pt x="650" y="1057"/>
                  </a:moveTo>
                  <a:lnTo>
                    <a:pt x="650" y="953"/>
                  </a:lnTo>
                  <a:lnTo>
                    <a:pt x="529" y="953"/>
                  </a:lnTo>
                  <a:cubicBezTo>
                    <a:pt x="379" y="953"/>
                    <a:pt x="302" y="994"/>
                    <a:pt x="302" y="1092"/>
                  </a:cubicBezTo>
                  <a:lnTo>
                    <a:pt x="302" y="1103"/>
                  </a:lnTo>
                  <a:cubicBezTo>
                    <a:pt x="302" y="1178"/>
                    <a:pt x="348" y="1230"/>
                    <a:pt x="450" y="1230"/>
                  </a:cubicBezTo>
                  <a:cubicBezTo>
                    <a:pt x="554" y="1230"/>
                    <a:pt x="650" y="1171"/>
                    <a:pt x="650" y="1057"/>
                  </a:cubicBezTo>
                  <a:close/>
                  <a:moveTo>
                    <a:pt x="358" y="1442"/>
                  </a:moveTo>
                  <a:cubicBezTo>
                    <a:pt x="162" y="1442"/>
                    <a:pt x="0" y="1342"/>
                    <a:pt x="0" y="1121"/>
                  </a:cubicBezTo>
                  <a:lnTo>
                    <a:pt x="0" y="1109"/>
                  </a:lnTo>
                  <a:cubicBezTo>
                    <a:pt x="0" y="840"/>
                    <a:pt x="233" y="752"/>
                    <a:pt x="514" y="752"/>
                  </a:cubicBezTo>
                  <a:lnTo>
                    <a:pt x="650" y="752"/>
                  </a:lnTo>
                  <a:lnTo>
                    <a:pt x="650" y="700"/>
                  </a:lnTo>
                  <a:cubicBezTo>
                    <a:pt x="650" y="592"/>
                    <a:pt x="602" y="525"/>
                    <a:pt x="489" y="525"/>
                  </a:cubicBezTo>
                  <a:cubicBezTo>
                    <a:pt x="387" y="525"/>
                    <a:pt x="333" y="584"/>
                    <a:pt x="325" y="667"/>
                  </a:cubicBezTo>
                  <a:lnTo>
                    <a:pt x="33" y="667"/>
                  </a:lnTo>
                  <a:cubicBezTo>
                    <a:pt x="54" y="425"/>
                    <a:pt x="246" y="306"/>
                    <a:pt x="504" y="306"/>
                  </a:cubicBezTo>
                  <a:cubicBezTo>
                    <a:pt x="767" y="306"/>
                    <a:pt x="954" y="419"/>
                    <a:pt x="954" y="690"/>
                  </a:cubicBezTo>
                  <a:lnTo>
                    <a:pt x="954" y="1419"/>
                  </a:lnTo>
                  <a:lnTo>
                    <a:pt x="656" y="1419"/>
                  </a:lnTo>
                  <a:lnTo>
                    <a:pt x="656" y="1294"/>
                  </a:lnTo>
                  <a:cubicBezTo>
                    <a:pt x="604" y="1374"/>
                    <a:pt x="504" y="1442"/>
                    <a:pt x="358" y="144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050428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: Black5 Imag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8">
            <a:extLst>
              <a:ext uri="{FF2B5EF4-FFF2-40B4-BE49-F238E27FC236}">
                <a16:creationId xmlns:a16="http://schemas.microsoft.com/office/drawing/2014/main" id="{0449E654-6B6A-44E6-852C-967C3EDDCA2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7620" y="-9144"/>
            <a:ext cx="12207240" cy="6876288"/>
          </a:xfrm>
        </p:spPr>
        <p:txBody>
          <a:bodyPr lIns="0" tIns="182880"/>
          <a:lstStyle>
            <a:lvl1pPr algn="ctr">
              <a:buNone/>
              <a:defRPr/>
            </a:lvl1pPr>
          </a:lstStyle>
          <a:p>
            <a:r>
              <a:rPr lang="en-GB" dirty="0"/>
              <a:t>Drag picture to placeholder or click icon to add, then send to back.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0037DA-877B-4969-92F3-D62917753DD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381001" y="381001"/>
            <a:ext cx="5715000" cy="2476499"/>
          </a:xfrm>
        </p:spPr>
        <p:txBody>
          <a:bodyPr anchor="b"/>
          <a:lstStyle>
            <a:lvl1pPr algn="l">
              <a:lnSpc>
                <a:spcPct val="9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Place presentation title here 48pt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BBB33C-A0EF-4DAE-96F6-5E528C0ED20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white">
          <a:xfrm>
            <a:off x="381001" y="3108960"/>
            <a:ext cx="4301168" cy="1092845"/>
          </a:xfrm>
        </p:spPr>
        <p:txBody>
          <a:bodyPr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2400" b="0" i="0" spc="0">
                <a:solidFill>
                  <a:schemeClr val="tx1"/>
                </a:solidFill>
                <a:latin typeface="GT Sectra Fine Rg" panose="000005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GB" dirty="0"/>
              <a:t>Place subtitle here in GT Sectra Fine </a:t>
            </a:r>
            <a:r>
              <a:rPr lang="en-GB" dirty="0" err="1"/>
              <a:t>Rg</a:t>
            </a:r>
            <a:r>
              <a:rPr lang="en-GB" dirty="0"/>
              <a:t> 24pt</a:t>
            </a:r>
            <a:endParaRPr lang="en-US" dirty="0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B2BDB7F4-6E1D-4904-AD31-0A33E91A2E6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381001" y="4435945"/>
            <a:ext cx="3253153" cy="530687"/>
          </a:xfrm>
        </p:spPr>
        <p:txBody>
          <a:bodyPr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Presenter 14pt</a:t>
            </a:r>
          </a:p>
        </p:txBody>
      </p:sp>
      <p:sp>
        <p:nvSpPr>
          <p:cNvPr id="12" name="Date Placeholder 10">
            <a:extLst>
              <a:ext uri="{FF2B5EF4-FFF2-40B4-BE49-F238E27FC236}">
                <a16:creationId xmlns:a16="http://schemas.microsoft.com/office/drawing/2014/main" id="{1E34DA31-8586-4EF2-9474-E9CBCF31314E}"/>
              </a:ext>
            </a:extLst>
          </p:cNvPr>
          <p:cNvSpPr>
            <a:spLocks noGrp="1"/>
          </p:cNvSpPr>
          <p:nvPr>
            <p:ph type="dt" sz="half" idx="2"/>
          </p:nvPr>
        </p:nvSpPr>
        <p:spPr bwMode="white">
          <a:xfrm>
            <a:off x="381001" y="4190668"/>
            <a:ext cx="3253153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marL="0" algn="l" defTabSz="914400" rtl="0" eaLnBrk="1" latinLnBrk="0" hangingPunct="1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EFDB83-09AD-4E52-93C8-E24DAC9705FB}"/>
              </a:ext>
            </a:extLst>
          </p:cNvPr>
          <p:cNvSpPr txBox="1"/>
          <p:nvPr userDrawn="1"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Go to Brand Space for more cover options</a:t>
            </a: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</a:endParaRPr>
          </a:p>
        </p:txBody>
      </p:sp>
      <p:sp>
        <p:nvSpPr>
          <p:cNvPr id="9" name="GTS_WH" descr="Accenture Greater Than symbol in white">
            <a:extLst>
              <a:ext uri="{FF2B5EF4-FFF2-40B4-BE49-F238E27FC236}">
                <a16:creationId xmlns:a16="http://schemas.microsoft.com/office/drawing/2014/main" id="{08C622A3-6AC3-418E-A8AE-75B117754CFC}"/>
              </a:ext>
            </a:extLst>
          </p:cNvPr>
          <p:cNvSpPr>
            <a:spLocks noChangeAspect="1"/>
          </p:cNvSpPr>
          <p:nvPr userDrawn="1"/>
        </p:nvSpPr>
        <p:spPr bwMode="white">
          <a:xfrm>
            <a:off x="381001" y="5607811"/>
            <a:ext cx="641531" cy="704088"/>
          </a:xfrm>
          <a:custGeom>
            <a:avLst/>
            <a:gdLst>
              <a:gd name="T0" fmla="*/ 0 w 4100"/>
              <a:gd name="T1" fmla="*/ 4500 h 4500"/>
              <a:gd name="T2" fmla="*/ 4100 w 4100"/>
              <a:gd name="T3" fmla="*/ 2837 h 4500"/>
              <a:gd name="T4" fmla="*/ 4100 w 4100"/>
              <a:gd name="T5" fmla="*/ 1663 h 4500"/>
              <a:gd name="T6" fmla="*/ 0 w 4100"/>
              <a:gd name="T7" fmla="*/ 0 h 4500"/>
              <a:gd name="T8" fmla="*/ 0 w 4100"/>
              <a:gd name="T9" fmla="*/ 1175 h 4500"/>
              <a:gd name="T10" fmla="*/ 2651 w 4100"/>
              <a:gd name="T11" fmla="*/ 2250 h 4500"/>
              <a:gd name="T12" fmla="*/ 0 w 4100"/>
              <a:gd name="T13" fmla="*/ 3325 h 4500"/>
              <a:gd name="T14" fmla="*/ 0 w 4100"/>
              <a:gd name="T15" fmla="*/ 4500 h 4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100" h="4500">
                <a:moveTo>
                  <a:pt x="0" y="4500"/>
                </a:moveTo>
                <a:lnTo>
                  <a:pt x="4100" y="2837"/>
                </a:lnTo>
                <a:lnTo>
                  <a:pt x="4100" y="1663"/>
                </a:lnTo>
                <a:lnTo>
                  <a:pt x="0" y="0"/>
                </a:lnTo>
                <a:lnTo>
                  <a:pt x="0" y="1175"/>
                </a:lnTo>
                <a:lnTo>
                  <a:pt x="2651" y="2250"/>
                </a:lnTo>
                <a:lnTo>
                  <a:pt x="0" y="3325"/>
                </a:lnTo>
                <a:lnTo>
                  <a:pt x="0" y="450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0373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1.xml"/><Relationship Id="rId7" Type="http://schemas.openxmlformats.org/officeDocument/2006/relationships/image" Target="../media/image13.png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53.xml"/><Relationship Id="rId4" Type="http://schemas.openxmlformats.org/officeDocument/2006/relationships/slideLayout" Target="../slideLayouts/slideLayout5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1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56.xml"/><Relationship Id="rId7" Type="http://schemas.openxmlformats.org/officeDocument/2006/relationships/slideLayout" Target="../slideLayouts/slideLayout60.xml"/><Relationship Id="rId12" Type="http://schemas.openxmlformats.org/officeDocument/2006/relationships/slideLayout" Target="../slideLayouts/slideLayout65.xml"/><Relationship Id="rId2" Type="http://schemas.openxmlformats.org/officeDocument/2006/relationships/slideLayout" Target="../slideLayouts/slideLayout55.xml"/><Relationship Id="rId1" Type="http://schemas.openxmlformats.org/officeDocument/2006/relationships/slideLayout" Target="../slideLayouts/slideLayout54.xml"/><Relationship Id="rId6" Type="http://schemas.openxmlformats.org/officeDocument/2006/relationships/slideLayout" Target="../slideLayouts/slideLayout59.xml"/><Relationship Id="rId11" Type="http://schemas.openxmlformats.org/officeDocument/2006/relationships/slideLayout" Target="../slideLayouts/slideLayout64.xml"/><Relationship Id="rId5" Type="http://schemas.openxmlformats.org/officeDocument/2006/relationships/slideLayout" Target="../slideLayouts/slideLayout58.xml"/><Relationship Id="rId10" Type="http://schemas.openxmlformats.org/officeDocument/2006/relationships/slideLayout" Target="../slideLayouts/slideLayout63.xml"/><Relationship Id="rId4" Type="http://schemas.openxmlformats.org/officeDocument/2006/relationships/slideLayout" Target="../slideLayouts/slideLayout57.xml"/><Relationship Id="rId9" Type="http://schemas.openxmlformats.org/officeDocument/2006/relationships/slideLayout" Target="../slideLayouts/slideLayout6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7A189F-CDB6-4881-855E-11E780CE46B1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381000" y="380999"/>
            <a:ext cx="11430000" cy="99060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Place headline here (36pt, min 30pt)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78F67F-4953-4937-B393-889106DBC906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381000" y="1371600"/>
            <a:ext cx="11430000" cy="493603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First level (bullet 20pt)</a:t>
            </a:r>
          </a:p>
          <a:p>
            <a:pPr lvl="1"/>
            <a:r>
              <a:rPr lang="en-US" dirty="0"/>
              <a:t>Second level (bullet 20pt)</a:t>
            </a:r>
          </a:p>
          <a:p>
            <a:pPr lvl="2"/>
            <a:r>
              <a:rPr lang="en-US" dirty="0"/>
              <a:t>Third level (bullet 20pt)</a:t>
            </a:r>
          </a:p>
          <a:p>
            <a:pPr lvl="3"/>
            <a:r>
              <a:rPr lang="en-US" dirty="0"/>
              <a:t>Fourth level (bullet 18pt)</a:t>
            </a:r>
          </a:p>
          <a:p>
            <a:pPr lvl="4"/>
            <a:r>
              <a:rPr lang="en-US" dirty="0"/>
              <a:t>Fifth level (bullet 18pt)</a:t>
            </a:r>
          </a:p>
          <a:p>
            <a:pPr lvl="5"/>
            <a:r>
              <a:rPr lang="en-US" dirty="0"/>
              <a:t>Sixth level (copy 16pt)</a:t>
            </a:r>
          </a:p>
          <a:p>
            <a:pPr lvl="6"/>
            <a:r>
              <a:rPr lang="en-US" dirty="0"/>
              <a:t>Seventh level (small copy 12pt)</a:t>
            </a:r>
          </a:p>
          <a:p>
            <a:pPr lvl="7"/>
            <a:r>
              <a:rPr lang="en-US" dirty="0"/>
              <a:t>EIGHT LEVEL (DESCRIPTOR 10PT)</a:t>
            </a:r>
          </a:p>
          <a:p>
            <a:pPr lvl="8"/>
            <a:r>
              <a:rPr lang="en-US" dirty="0"/>
              <a:t>Ninth level (footer 8pt)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DA171160-C7F3-46DE-911A-73C4F50C8896}"/>
              </a:ext>
            </a:extLst>
          </p:cNvPr>
          <p:cNvSpPr>
            <a:spLocks noGrp="1"/>
          </p:cNvSpPr>
          <p:nvPr userDrawn="1">
            <p:ph type="dt" sz="half" idx="2"/>
          </p:nvPr>
        </p:nvSpPr>
        <p:spPr>
          <a:xfrm>
            <a:off x="9787944" y="0"/>
            <a:ext cx="2023056" cy="381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r" defTabSz="914400" rtl="0" eaLnBrk="1" latinLnBrk="0" hangingPunct="1">
              <a:defRPr lang="en-US" sz="800" kern="1200" smtClean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9624E0B2-760E-457A-8367-213CE89D65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2021 Accenture. All rights reserved.</a:t>
            </a:r>
            <a:endParaRPr lang="en-GB" dirty="0"/>
          </a:p>
        </p:txBody>
      </p:sp>
      <p:sp>
        <p:nvSpPr>
          <p:cNvPr id="9" name="GTS_Purple" descr="Accenture Greater Than symbol in purple">
            <a:extLst>
              <a:ext uri="{FF2B5EF4-FFF2-40B4-BE49-F238E27FC236}">
                <a16:creationId xmlns:a16="http://schemas.microsoft.com/office/drawing/2014/main" id="{AE0355C2-058C-4310-9508-BCC0F498FBBE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380209" y="6483675"/>
            <a:ext cx="183202" cy="201168"/>
          </a:xfrm>
          <a:custGeom>
            <a:avLst/>
            <a:gdLst>
              <a:gd name="T0" fmla="*/ 0 w 4100"/>
              <a:gd name="T1" fmla="*/ 4500 h 4500"/>
              <a:gd name="T2" fmla="*/ 4100 w 4100"/>
              <a:gd name="T3" fmla="*/ 2837 h 4500"/>
              <a:gd name="T4" fmla="*/ 4100 w 4100"/>
              <a:gd name="T5" fmla="*/ 1663 h 4500"/>
              <a:gd name="T6" fmla="*/ 0 w 4100"/>
              <a:gd name="T7" fmla="*/ 0 h 4500"/>
              <a:gd name="T8" fmla="*/ 0 w 4100"/>
              <a:gd name="T9" fmla="*/ 1175 h 4500"/>
              <a:gd name="T10" fmla="*/ 2651 w 4100"/>
              <a:gd name="T11" fmla="*/ 2250 h 4500"/>
              <a:gd name="T12" fmla="*/ 0 w 4100"/>
              <a:gd name="T13" fmla="*/ 3325 h 4500"/>
              <a:gd name="T14" fmla="*/ 0 w 4100"/>
              <a:gd name="T15" fmla="*/ 4500 h 4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100" h="4500">
                <a:moveTo>
                  <a:pt x="0" y="4500"/>
                </a:moveTo>
                <a:lnTo>
                  <a:pt x="4100" y="2837"/>
                </a:lnTo>
                <a:lnTo>
                  <a:pt x="4100" y="1663"/>
                </a:lnTo>
                <a:lnTo>
                  <a:pt x="0" y="0"/>
                </a:lnTo>
                <a:lnTo>
                  <a:pt x="0" y="1175"/>
                </a:lnTo>
                <a:lnTo>
                  <a:pt x="2651" y="2250"/>
                </a:lnTo>
                <a:lnTo>
                  <a:pt x="0" y="3325"/>
                </a:lnTo>
                <a:lnTo>
                  <a:pt x="0" y="4500"/>
                </a:lnTo>
                <a:close/>
              </a:path>
            </a:pathLst>
          </a:custGeom>
          <a:solidFill>
            <a:srgbClr val="A100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69DFD1-72F5-4590-A067-19F2501AAB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84746" y="6490025"/>
            <a:ext cx="326254" cy="201168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1F90F471-3972-4120-B8B3-0237DE626C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43121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  <p:sldLayoutId id="2147483701" r:id="rId41"/>
    <p:sldLayoutId id="2147483702" r:id="rId42"/>
    <p:sldLayoutId id="2147483703" r:id="rId43"/>
    <p:sldLayoutId id="2147483704" r:id="rId44"/>
    <p:sldLayoutId id="2147483705" r:id="rId45"/>
    <p:sldLayoutId id="2147483706" r:id="rId46"/>
    <p:sldLayoutId id="2147483707" r:id="rId47"/>
    <p:sldLayoutId id="2147483708" r:id="rId48"/>
  </p:sldLayoutIdLst>
  <p:hf hd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2286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2286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Tx/>
        <a:buFont typeface="Arial" panose="020B0503030202060203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2286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2286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503030202060203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2286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1113" indent="0" algn="l" defTabSz="2286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Font typeface="Arial" panose="020B0503030202060203" pitchFamily="34" charset="0"/>
        <a:buNone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2286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2286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000" b="1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2286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8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40">
          <p15:clr>
            <a:srgbClr val="C35EA4"/>
          </p15:clr>
        </p15:guide>
        <p15:guide id="2" orient="horz" pos="3976">
          <p15:clr>
            <a:srgbClr val="C35EA4"/>
          </p15:clr>
        </p15:guide>
        <p15:guide id="3" pos="240">
          <p15:clr>
            <a:srgbClr val="C35EA4"/>
          </p15:clr>
        </p15:guide>
        <p15:guide id="4" pos="7440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380212" y="6483680"/>
            <a:ext cx="183515" cy="201295"/>
          </a:xfrm>
          <a:custGeom>
            <a:avLst/>
            <a:gdLst/>
            <a:ahLst/>
            <a:cxnLst/>
            <a:rect l="l" t="t" r="r" b="b"/>
            <a:pathLst>
              <a:path w="183515" h="201295">
                <a:moveTo>
                  <a:pt x="0" y="0"/>
                </a:moveTo>
                <a:lnTo>
                  <a:pt x="0" y="52527"/>
                </a:lnTo>
                <a:lnTo>
                  <a:pt x="118452" y="100583"/>
                </a:lnTo>
                <a:lnTo>
                  <a:pt x="0" y="148640"/>
                </a:lnTo>
                <a:lnTo>
                  <a:pt x="0" y="201167"/>
                </a:lnTo>
                <a:lnTo>
                  <a:pt x="183197" y="126822"/>
                </a:lnTo>
                <a:lnTo>
                  <a:pt x="183197" y="74333"/>
                </a:lnTo>
                <a:lnTo>
                  <a:pt x="0" y="0"/>
                </a:lnTo>
                <a:close/>
              </a:path>
            </a:pathLst>
          </a:custGeom>
          <a:solidFill>
            <a:srgbClr val="A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bg object 1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6319239"/>
            <a:ext cx="12191999" cy="538759"/>
          </a:xfrm>
          <a:prstGeom prst="rect">
            <a:avLst/>
          </a:prstGeom>
        </p:spPr>
      </p:pic>
      <p:sp>
        <p:nvSpPr>
          <p:cNvPr id="18" name="bg object 18"/>
          <p:cNvSpPr/>
          <p:nvPr/>
        </p:nvSpPr>
        <p:spPr>
          <a:xfrm>
            <a:off x="380212" y="6483680"/>
            <a:ext cx="183515" cy="201295"/>
          </a:xfrm>
          <a:custGeom>
            <a:avLst/>
            <a:gdLst/>
            <a:ahLst/>
            <a:cxnLst/>
            <a:rect l="l" t="t" r="r" b="b"/>
            <a:pathLst>
              <a:path w="183515" h="201295">
                <a:moveTo>
                  <a:pt x="0" y="0"/>
                </a:moveTo>
                <a:lnTo>
                  <a:pt x="0" y="52527"/>
                </a:lnTo>
                <a:lnTo>
                  <a:pt x="118452" y="100583"/>
                </a:lnTo>
                <a:lnTo>
                  <a:pt x="0" y="148640"/>
                </a:lnTo>
                <a:lnTo>
                  <a:pt x="0" y="201167"/>
                </a:lnTo>
                <a:lnTo>
                  <a:pt x="183197" y="126822"/>
                </a:lnTo>
                <a:lnTo>
                  <a:pt x="183197" y="74333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68300" y="246075"/>
            <a:ext cx="10958195" cy="10140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87832" y="1670939"/>
            <a:ext cx="11560810" cy="405891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9039606" y="6530182"/>
            <a:ext cx="2404109" cy="128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00" b="0" i="0">
                <a:solidFill>
                  <a:srgbClr val="E6E6DC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ts val="919"/>
              </a:lnSpc>
            </a:pPr>
            <a:r>
              <a:rPr spc="30" dirty="0"/>
              <a:t>Copyright</a:t>
            </a:r>
            <a:r>
              <a:rPr spc="-10" dirty="0"/>
              <a:t> </a:t>
            </a:r>
            <a:r>
              <a:rPr spc="95" dirty="0"/>
              <a:t>©</a:t>
            </a:r>
            <a:r>
              <a:rPr spc="50" dirty="0"/>
              <a:t> </a:t>
            </a:r>
            <a:r>
              <a:rPr spc="30" dirty="0"/>
              <a:t>2025 Accenture.</a:t>
            </a:r>
            <a:r>
              <a:rPr spc="-5" dirty="0"/>
              <a:t> </a:t>
            </a:r>
            <a:r>
              <a:rPr spc="30" dirty="0"/>
              <a:t>All</a:t>
            </a:r>
            <a:r>
              <a:rPr spc="40" dirty="0"/>
              <a:t> </a:t>
            </a:r>
            <a:r>
              <a:rPr spc="30" dirty="0"/>
              <a:t>rights</a:t>
            </a:r>
            <a:r>
              <a:rPr spc="10" dirty="0"/>
              <a:t> </a:t>
            </a:r>
            <a:r>
              <a:rPr spc="-10" dirty="0"/>
              <a:t>reserved.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3/21/2025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539728" y="6539881"/>
            <a:ext cx="153670" cy="12763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00" b="0" i="0">
                <a:solidFill>
                  <a:schemeClr val="bg1"/>
                </a:solidFill>
                <a:latin typeface="Arial MT"/>
                <a:cs typeface="Arial MT"/>
              </a:defRPr>
            </a:lvl1pPr>
          </a:lstStyle>
          <a:p>
            <a:pPr marL="38100">
              <a:lnSpc>
                <a:spcPts val="919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818654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4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579F8F84-C929-872C-62A1-7D907CCC4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0999"/>
            <a:ext cx="11430000" cy="99060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Place headline here (36pt, min 30pt)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251CCF0F-A037-7B9F-D061-53E935A335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371600"/>
            <a:ext cx="11430000" cy="493603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First level (copy 20pt)</a:t>
            </a:r>
          </a:p>
          <a:p>
            <a:pPr lvl="1"/>
            <a:r>
              <a:rPr lang="en-US"/>
              <a:t>Second level (bullet 20pt)</a:t>
            </a:r>
          </a:p>
          <a:p>
            <a:pPr lvl="2"/>
            <a:r>
              <a:rPr lang="en-US"/>
              <a:t>Third level (bullet 20pt)</a:t>
            </a:r>
          </a:p>
          <a:p>
            <a:pPr lvl="3"/>
            <a:r>
              <a:rPr lang="en-US"/>
              <a:t>Fourth level (bullet 18pt)</a:t>
            </a:r>
          </a:p>
          <a:p>
            <a:pPr lvl="4"/>
            <a:r>
              <a:rPr lang="en-US"/>
              <a:t>Fifth level (bullet 18pt)</a:t>
            </a:r>
          </a:p>
          <a:p>
            <a:pPr lvl="5"/>
            <a:r>
              <a:rPr lang="en-US"/>
              <a:t>Sixth level (copy 16pt)</a:t>
            </a:r>
          </a:p>
          <a:p>
            <a:pPr lvl="6"/>
            <a:r>
              <a:rPr lang="en-US"/>
              <a:t>Seventh level (small copy 12pt)</a:t>
            </a:r>
          </a:p>
          <a:p>
            <a:pPr lvl="7"/>
            <a:r>
              <a:rPr lang="en-US"/>
              <a:t>EIGHT LEVEL (DESCRIPTOR 10PT)</a:t>
            </a:r>
          </a:p>
          <a:p>
            <a:pPr lvl="8"/>
            <a:r>
              <a:rPr lang="en-US"/>
              <a:t>Ninth level (footer 8pt)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3D777D-8B2D-D20F-B731-27F17E2F44D8}"/>
              </a:ext>
            </a:extLst>
          </p:cNvPr>
          <p:cNvSpPr txBox="1"/>
          <p:nvPr userDrawn="1"/>
        </p:nvSpPr>
        <p:spPr>
          <a:xfrm>
            <a:off x="8424570" y="6408847"/>
            <a:ext cx="3112110" cy="182880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GB" sz="800">
                <a:solidFill>
                  <a:schemeClr val="tx1">
                    <a:alpha val="75000"/>
                  </a:schemeClr>
                </a:solidFill>
              </a:rPr>
              <a:t>Copyright © 2025 Accenture. All rights reserved.</a:t>
            </a:r>
            <a:endParaRPr lang="en-US" noProof="0">
              <a:solidFill>
                <a:schemeClr val="tx1">
                  <a:alpha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1A6941-77FF-59BB-C83F-10C415AC6510}"/>
              </a:ext>
            </a:extLst>
          </p:cNvPr>
          <p:cNvSpPr txBox="1"/>
          <p:nvPr userDrawn="1"/>
        </p:nvSpPr>
        <p:spPr>
          <a:xfrm>
            <a:off x="11536680" y="6408847"/>
            <a:ext cx="274320" cy="182880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fld id="{8A1971D9-5B62-3C46-9EC9-FDAAB88557B2}" type="slidenum">
              <a:rPr lang="en-GB" sz="800" smtClean="0">
                <a:solidFill>
                  <a:schemeClr val="tx1">
                    <a:alpha val="75000"/>
                  </a:schemeClr>
                </a:solidFill>
              </a:rPr>
              <a:t>‹#›</a:t>
            </a:fld>
            <a:endParaRPr lang="en-US" noProof="0">
              <a:solidFill>
                <a:schemeClr val="tx1">
                  <a:alpha val="75000"/>
                </a:schemeClr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60F9016-1DF6-76B0-3420-8DB729078045}"/>
              </a:ext>
            </a:extLst>
          </p:cNvPr>
          <p:cNvGrpSpPr/>
          <p:nvPr userDrawn="1"/>
        </p:nvGrpSpPr>
        <p:grpSpPr>
          <a:xfrm>
            <a:off x="400050" y="6345484"/>
            <a:ext cx="856530" cy="225127"/>
            <a:chOff x="400050" y="6345484"/>
            <a:chExt cx="856530" cy="225127"/>
          </a:xfrm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852D3A65-6E15-51B5-8C7E-81893816C0F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01647" y="6345484"/>
              <a:ext cx="84141" cy="89456"/>
            </a:xfrm>
            <a:custGeom>
              <a:avLst/>
              <a:gdLst>
                <a:gd name="T0" fmla="*/ 0 w 128"/>
                <a:gd name="T1" fmla="*/ 96 h 136"/>
                <a:gd name="T2" fmla="*/ 76 w 128"/>
                <a:gd name="T3" fmla="*/ 68 h 136"/>
                <a:gd name="T4" fmla="*/ 0 w 128"/>
                <a:gd name="T5" fmla="*/ 38 h 136"/>
                <a:gd name="T6" fmla="*/ 0 w 128"/>
                <a:gd name="T7" fmla="*/ 0 h 136"/>
                <a:gd name="T8" fmla="*/ 128 w 128"/>
                <a:gd name="T9" fmla="*/ 52 h 136"/>
                <a:gd name="T10" fmla="*/ 128 w 128"/>
                <a:gd name="T11" fmla="*/ 84 h 136"/>
                <a:gd name="T12" fmla="*/ 0 w 128"/>
                <a:gd name="T13" fmla="*/ 136 h 136"/>
                <a:gd name="T14" fmla="*/ 0 w 128"/>
                <a:gd name="T15" fmla="*/ 96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8" h="136">
                  <a:moveTo>
                    <a:pt x="0" y="96"/>
                  </a:moveTo>
                  <a:lnTo>
                    <a:pt x="76" y="68"/>
                  </a:lnTo>
                  <a:lnTo>
                    <a:pt x="0" y="38"/>
                  </a:lnTo>
                  <a:lnTo>
                    <a:pt x="0" y="0"/>
                  </a:lnTo>
                  <a:lnTo>
                    <a:pt x="128" y="52"/>
                  </a:lnTo>
                  <a:lnTo>
                    <a:pt x="128" y="84"/>
                  </a:lnTo>
                  <a:lnTo>
                    <a:pt x="0" y="136"/>
                  </a:lnTo>
                  <a:lnTo>
                    <a:pt x="0" y="96"/>
                  </a:lnTo>
                  <a:close/>
                </a:path>
              </a:pathLst>
            </a:custGeom>
            <a:solidFill>
              <a:srgbClr val="7030A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0">
              <a:extLst>
                <a:ext uri="{FF2B5EF4-FFF2-40B4-BE49-F238E27FC236}">
                  <a16:creationId xmlns:a16="http://schemas.microsoft.com/office/drawing/2014/main" id="{D738CBC4-F8D5-D307-6C84-FCBB8B60A9D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00050" y="6439059"/>
              <a:ext cx="856530" cy="131552"/>
            </a:xfrm>
            <a:custGeom>
              <a:avLst/>
              <a:gdLst>
                <a:gd name="T0" fmla="*/ 4 w 1303"/>
                <a:gd name="T1" fmla="*/ 176 h 200"/>
                <a:gd name="T2" fmla="*/ 20 w 1303"/>
                <a:gd name="T3" fmla="*/ 116 h 200"/>
                <a:gd name="T4" fmla="*/ 88 w 1303"/>
                <a:gd name="T5" fmla="*/ 88 h 200"/>
                <a:gd name="T6" fmla="*/ 44 w 1303"/>
                <a:gd name="T7" fmla="*/ 92 h 200"/>
                <a:gd name="T8" fmla="*/ 44 w 1303"/>
                <a:gd name="T9" fmla="*/ 46 h 200"/>
                <a:gd name="T10" fmla="*/ 122 w 1303"/>
                <a:gd name="T11" fmla="*/ 62 h 200"/>
                <a:gd name="T12" fmla="*/ 84 w 1303"/>
                <a:gd name="T13" fmla="*/ 188 h 200"/>
                <a:gd name="T14" fmla="*/ 72 w 1303"/>
                <a:gd name="T15" fmla="*/ 132 h 200"/>
                <a:gd name="T16" fmla="*/ 46 w 1303"/>
                <a:gd name="T17" fmla="*/ 166 h 200"/>
                <a:gd name="T18" fmla="*/ 90 w 1303"/>
                <a:gd name="T19" fmla="*/ 146 h 200"/>
                <a:gd name="T20" fmla="*/ 166 w 1303"/>
                <a:gd name="T21" fmla="*/ 170 h 200"/>
                <a:gd name="T22" fmla="*/ 166 w 1303"/>
                <a:gd name="T23" fmla="*/ 74 h 200"/>
                <a:gd name="T24" fmla="*/ 252 w 1303"/>
                <a:gd name="T25" fmla="*/ 46 h 200"/>
                <a:gd name="T26" fmla="*/ 252 w 1303"/>
                <a:gd name="T27" fmla="*/ 100 h 200"/>
                <a:gd name="T28" fmla="*/ 210 w 1303"/>
                <a:gd name="T29" fmla="*/ 82 h 200"/>
                <a:gd name="T30" fmla="*/ 200 w 1303"/>
                <a:gd name="T31" fmla="*/ 144 h 200"/>
                <a:gd name="T32" fmla="*/ 238 w 1303"/>
                <a:gd name="T33" fmla="*/ 166 h 200"/>
                <a:gd name="T34" fmla="*/ 282 w 1303"/>
                <a:gd name="T35" fmla="*/ 174 h 200"/>
                <a:gd name="T36" fmla="*/ 384 w 1303"/>
                <a:gd name="T37" fmla="*/ 200 h 200"/>
                <a:gd name="T38" fmla="*/ 312 w 1303"/>
                <a:gd name="T39" fmla="*/ 122 h 200"/>
                <a:gd name="T40" fmla="*/ 356 w 1303"/>
                <a:gd name="T41" fmla="*/ 48 h 200"/>
                <a:gd name="T42" fmla="*/ 436 w 1303"/>
                <a:gd name="T43" fmla="*/ 64 h 200"/>
                <a:gd name="T44" fmla="*/ 394 w 1303"/>
                <a:gd name="T45" fmla="*/ 76 h 200"/>
                <a:gd name="T46" fmla="*/ 356 w 1303"/>
                <a:gd name="T47" fmla="*/ 100 h 200"/>
                <a:gd name="T48" fmla="*/ 366 w 1303"/>
                <a:gd name="T49" fmla="*/ 162 h 200"/>
                <a:gd name="T50" fmla="*/ 412 w 1303"/>
                <a:gd name="T51" fmla="*/ 140 h 200"/>
                <a:gd name="T52" fmla="*/ 410 w 1303"/>
                <a:gd name="T53" fmla="*/ 196 h 200"/>
                <a:gd name="T54" fmla="*/ 498 w 1303"/>
                <a:gd name="T55" fmla="*/ 188 h 200"/>
                <a:gd name="T56" fmla="*/ 470 w 1303"/>
                <a:gd name="T57" fmla="*/ 102 h 200"/>
                <a:gd name="T58" fmla="*/ 540 w 1303"/>
                <a:gd name="T59" fmla="*/ 42 h 200"/>
                <a:gd name="T60" fmla="*/ 608 w 1303"/>
                <a:gd name="T61" fmla="*/ 114 h 200"/>
                <a:gd name="T62" fmla="*/ 530 w 1303"/>
                <a:gd name="T63" fmla="*/ 168 h 200"/>
                <a:gd name="T64" fmla="*/ 608 w 1303"/>
                <a:gd name="T65" fmla="*/ 150 h 200"/>
                <a:gd name="T66" fmla="*/ 540 w 1303"/>
                <a:gd name="T67" fmla="*/ 200 h 200"/>
                <a:gd name="T68" fmla="*/ 556 w 1303"/>
                <a:gd name="T69" fmla="*/ 76 h 200"/>
                <a:gd name="T70" fmla="*/ 512 w 1303"/>
                <a:gd name="T71" fmla="*/ 104 h 200"/>
                <a:gd name="T72" fmla="*/ 705 w 1303"/>
                <a:gd name="T73" fmla="*/ 44 h 200"/>
                <a:gd name="T74" fmla="*/ 763 w 1303"/>
                <a:gd name="T75" fmla="*/ 72 h 200"/>
                <a:gd name="T76" fmla="*/ 719 w 1303"/>
                <a:gd name="T77" fmla="*/ 82 h 200"/>
                <a:gd name="T78" fmla="*/ 675 w 1303"/>
                <a:gd name="T79" fmla="*/ 196 h 200"/>
                <a:gd name="T80" fmla="*/ 845 w 1303"/>
                <a:gd name="T81" fmla="*/ 148 h 200"/>
                <a:gd name="T82" fmla="*/ 875 w 1303"/>
                <a:gd name="T83" fmla="*/ 162 h 200"/>
                <a:gd name="T84" fmla="*/ 821 w 1303"/>
                <a:gd name="T85" fmla="*/ 192 h 200"/>
                <a:gd name="T86" fmla="*/ 785 w 1303"/>
                <a:gd name="T87" fmla="*/ 46 h 200"/>
                <a:gd name="T88" fmla="*/ 983 w 1303"/>
                <a:gd name="T89" fmla="*/ 184 h 200"/>
                <a:gd name="T90" fmla="*/ 913 w 1303"/>
                <a:gd name="T91" fmla="*/ 188 h 200"/>
                <a:gd name="T92" fmla="*/ 941 w 1303"/>
                <a:gd name="T93" fmla="*/ 142 h 200"/>
                <a:gd name="T94" fmla="*/ 989 w 1303"/>
                <a:gd name="T95" fmla="*/ 152 h 200"/>
                <a:gd name="T96" fmla="*/ 1105 w 1303"/>
                <a:gd name="T97" fmla="*/ 74 h 200"/>
                <a:gd name="T98" fmla="*/ 1123 w 1303"/>
                <a:gd name="T99" fmla="*/ 90 h 200"/>
                <a:gd name="T100" fmla="*/ 1063 w 1303"/>
                <a:gd name="T101" fmla="*/ 46 h 200"/>
                <a:gd name="T102" fmla="*/ 1169 w 1303"/>
                <a:gd name="T103" fmla="*/ 156 h 200"/>
                <a:gd name="T104" fmla="*/ 1183 w 1303"/>
                <a:gd name="T105" fmla="*/ 62 h 200"/>
                <a:gd name="T106" fmla="*/ 1273 w 1303"/>
                <a:gd name="T107" fmla="*/ 52 h 200"/>
                <a:gd name="T108" fmla="*/ 1205 w 1303"/>
                <a:gd name="T109" fmla="*/ 132 h 200"/>
                <a:gd name="T110" fmla="*/ 1247 w 1303"/>
                <a:gd name="T111" fmla="*/ 168 h 200"/>
                <a:gd name="T112" fmla="*/ 1291 w 1303"/>
                <a:gd name="T113" fmla="*/ 178 h 200"/>
                <a:gd name="T114" fmla="*/ 1263 w 1303"/>
                <a:gd name="T115" fmla="*/ 104 h 200"/>
                <a:gd name="T116" fmla="*/ 1235 w 1303"/>
                <a:gd name="T117" fmla="*/ 72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303" h="200">
                  <a:moveTo>
                    <a:pt x="48" y="200"/>
                  </a:moveTo>
                  <a:lnTo>
                    <a:pt x="48" y="200"/>
                  </a:lnTo>
                  <a:lnTo>
                    <a:pt x="38" y="198"/>
                  </a:lnTo>
                  <a:lnTo>
                    <a:pt x="30" y="198"/>
                  </a:lnTo>
                  <a:lnTo>
                    <a:pt x="22" y="194"/>
                  </a:lnTo>
                  <a:lnTo>
                    <a:pt x="14" y="188"/>
                  </a:lnTo>
                  <a:lnTo>
                    <a:pt x="8" y="182"/>
                  </a:lnTo>
                  <a:lnTo>
                    <a:pt x="4" y="176"/>
                  </a:lnTo>
                  <a:lnTo>
                    <a:pt x="0" y="166"/>
                  </a:lnTo>
                  <a:lnTo>
                    <a:pt x="0" y="156"/>
                  </a:lnTo>
                  <a:lnTo>
                    <a:pt x="0" y="154"/>
                  </a:lnTo>
                  <a:lnTo>
                    <a:pt x="0" y="154"/>
                  </a:lnTo>
                  <a:lnTo>
                    <a:pt x="0" y="140"/>
                  </a:lnTo>
                  <a:lnTo>
                    <a:pt x="4" y="130"/>
                  </a:lnTo>
                  <a:lnTo>
                    <a:pt x="12" y="122"/>
                  </a:lnTo>
                  <a:lnTo>
                    <a:pt x="20" y="116"/>
                  </a:lnTo>
                  <a:lnTo>
                    <a:pt x="30" y="110"/>
                  </a:lnTo>
                  <a:lnTo>
                    <a:pt x="42" y="106"/>
                  </a:lnTo>
                  <a:lnTo>
                    <a:pt x="56" y="104"/>
                  </a:lnTo>
                  <a:lnTo>
                    <a:pt x="70" y="104"/>
                  </a:lnTo>
                  <a:lnTo>
                    <a:pt x="90" y="104"/>
                  </a:lnTo>
                  <a:lnTo>
                    <a:pt x="90" y="98"/>
                  </a:lnTo>
                  <a:lnTo>
                    <a:pt x="90" y="98"/>
                  </a:lnTo>
                  <a:lnTo>
                    <a:pt x="88" y="88"/>
                  </a:lnTo>
                  <a:lnTo>
                    <a:pt x="84" y="80"/>
                  </a:lnTo>
                  <a:lnTo>
                    <a:pt x="76" y="74"/>
                  </a:lnTo>
                  <a:lnTo>
                    <a:pt x="66" y="72"/>
                  </a:lnTo>
                  <a:lnTo>
                    <a:pt x="66" y="72"/>
                  </a:lnTo>
                  <a:lnTo>
                    <a:pt x="58" y="74"/>
                  </a:lnTo>
                  <a:lnTo>
                    <a:pt x="50" y="78"/>
                  </a:lnTo>
                  <a:lnTo>
                    <a:pt x="46" y="84"/>
                  </a:lnTo>
                  <a:lnTo>
                    <a:pt x="44" y="92"/>
                  </a:lnTo>
                  <a:lnTo>
                    <a:pt x="4" y="92"/>
                  </a:lnTo>
                  <a:lnTo>
                    <a:pt x="4" y="92"/>
                  </a:lnTo>
                  <a:lnTo>
                    <a:pt x="6" y="80"/>
                  </a:lnTo>
                  <a:lnTo>
                    <a:pt x="10" y="70"/>
                  </a:lnTo>
                  <a:lnTo>
                    <a:pt x="16" y="62"/>
                  </a:lnTo>
                  <a:lnTo>
                    <a:pt x="24" y="56"/>
                  </a:lnTo>
                  <a:lnTo>
                    <a:pt x="34" y="50"/>
                  </a:lnTo>
                  <a:lnTo>
                    <a:pt x="44" y="46"/>
                  </a:lnTo>
                  <a:lnTo>
                    <a:pt x="56" y="44"/>
                  </a:lnTo>
                  <a:lnTo>
                    <a:pt x="68" y="42"/>
                  </a:lnTo>
                  <a:lnTo>
                    <a:pt x="68" y="42"/>
                  </a:lnTo>
                  <a:lnTo>
                    <a:pt x="82" y="44"/>
                  </a:lnTo>
                  <a:lnTo>
                    <a:pt x="94" y="46"/>
                  </a:lnTo>
                  <a:lnTo>
                    <a:pt x="104" y="50"/>
                  </a:lnTo>
                  <a:lnTo>
                    <a:pt x="114" y="56"/>
                  </a:lnTo>
                  <a:lnTo>
                    <a:pt x="122" y="62"/>
                  </a:lnTo>
                  <a:lnTo>
                    <a:pt x="126" y="72"/>
                  </a:lnTo>
                  <a:lnTo>
                    <a:pt x="130" y="82"/>
                  </a:lnTo>
                  <a:lnTo>
                    <a:pt x="132" y="96"/>
                  </a:lnTo>
                  <a:lnTo>
                    <a:pt x="132" y="196"/>
                  </a:lnTo>
                  <a:lnTo>
                    <a:pt x="90" y="196"/>
                  </a:lnTo>
                  <a:lnTo>
                    <a:pt x="90" y="180"/>
                  </a:lnTo>
                  <a:lnTo>
                    <a:pt x="90" y="180"/>
                  </a:lnTo>
                  <a:lnTo>
                    <a:pt x="84" y="188"/>
                  </a:lnTo>
                  <a:lnTo>
                    <a:pt x="74" y="194"/>
                  </a:lnTo>
                  <a:lnTo>
                    <a:pt x="62" y="198"/>
                  </a:lnTo>
                  <a:lnTo>
                    <a:pt x="48" y="200"/>
                  </a:lnTo>
                  <a:lnTo>
                    <a:pt x="48" y="200"/>
                  </a:lnTo>
                  <a:close/>
                  <a:moveTo>
                    <a:pt x="90" y="146"/>
                  </a:moveTo>
                  <a:lnTo>
                    <a:pt x="90" y="132"/>
                  </a:lnTo>
                  <a:lnTo>
                    <a:pt x="72" y="132"/>
                  </a:lnTo>
                  <a:lnTo>
                    <a:pt x="72" y="132"/>
                  </a:lnTo>
                  <a:lnTo>
                    <a:pt x="58" y="134"/>
                  </a:lnTo>
                  <a:lnTo>
                    <a:pt x="48" y="136"/>
                  </a:lnTo>
                  <a:lnTo>
                    <a:pt x="44" y="142"/>
                  </a:lnTo>
                  <a:lnTo>
                    <a:pt x="42" y="152"/>
                  </a:lnTo>
                  <a:lnTo>
                    <a:pt x="42" y="152"/>
                  </a:lnTo>
                  <a:lnTo>
                    <a:pt x="42" y="152"/>
                  </a:lnTo>
                  <a:lnTo>
                    <a:pt x="42" y="160"/>
                  </a:lnTo>
                  <a:lnTo>
                    <a:pt x="46" y="166"/>
                  </a:lnTo>
                  <a:lnTo>
                    <a:pt x="52" y="168"/>
                  </a:lnTo>
                  <a:lnTo>
                    <a:pt x="62" y="170"/>
                  </a:lnTo>
                  <a:lnTo>
                    <a:pt x="62" y="170"/>
                  </a:lnTo>
                  <a:lnTo>
                    <a:pt x="72" y="168"/>
                  </a:lnTo>
                  <a:lnTo>
                    <a:pt x="80" y="164"/>
                  </a:lnTo>
                  <a:lnTo>
                    <a:pt x="86" y="156"/>
                  </a:lnTo>
                  <a:lnTo>
                    <a:pt x="88" y="152"/>
                  </a:lnTo>
                  <a:lnTo>
                    <a:pt x="90" y="146"/>
                  </a:lnTo>
                  <a:lnTo>
                    <a:pt x="90" y="146"/>
                  </a:lnTo>
                  <a:close/>
                  <a:moveTo>
                    <a:pt x="226" y="200"/>
                  </a:moveTo>
                  <a:lnTo>
                    <a:pt x="226" y="200"/>
                  </a:lnTo>
                  <a:lnTo>
                    <a:pt x="212" y="198"/>
                  </a:lnTo>
                  <a:lnTo>
                    <a:pt x="198" y="194"/>
                  </a:lnTo>
                  <a:lnTo>
                    <a:pt x="186" y="188"/>
                  </a:lnTo>
                  <a:lnTo>
                    <a:pt x="174" y="180"/>
                  </a:lnTo>
                  <a:lnTo>
                    <a:pt x="166" y="170"/>
                  </a:lnTo>
                  <a:lnTo>
                    <a:pt x="160" y="156"/>
                  </a:lnTo>
                  <a:lnTo>
                    <a:pt x="156" y="140"/>
                  </a:lnTo>
                  <a:lnTo>
                    <a:pt x="154" y="122"/>
                  </a:lnTo>
                  <a:lnTo>
                    <a:pt x="154" y="120"/>
                  </a:lnTo>
                  <a:lnTo>
                    <a:pt x="154" y="120"/>
                  </a:lnTo>
                  <a:lnTo>
                    <a:pt x="156" y="102"/>
                  </a:lnTo>
                  <a:lnTo>
                    <a:pt x="160" y="88"/>
                  </a:lnTo>
                  <a:lnTo>
                    <a:pt x="166" y="74"/>
                  </a:lnTo>
                  <a:lnTo>
                    <a:pt x="176" y="62"/>
                  </a:lnTo>
                  <a:lnTo>
                    <a:pt x="186" y="54"/>
                  </a:lnTo>
                  <a:lnTo>
                    <a:pt x="198" y="48"/>
                  </a:lnTo>
                  <a:lnTo>
                    <a:pt x="212" y="44"/>
                  </a:lnTo>
                  <a:lnTo>
                    <a:pt x="226" y="42"/>
                  </a:lnTo>
                  <a:lnTo>
                    <a:pt x="226" y="42"/>
                  </a:lnTo>
                  <a:lnTo>
                    <a:pt x="240" y="44"/>
                  </a:lnTo>
                  <a:lnTo>
                    <a:pt x="252" y="46"/>
                  </a:lnTo>
                  <a:lnTo>
                    <a:pt x="262" y="50"/>
                  </a:lnTo>
                  <a:lnTo>
                    <a:pt x="272" y="56"/>
                  </a:lnTo>
                  <a:lnTo>
                    <a:pt x="280" y="64"/>
                  </a:lnTo>
                  <a:lnTo>
                    <a:pt x="286" y="74"/>
                  </a:lnTo>
                  <a:lnTo>
                    <a:pt x="290" y="86"/>
                  </a:lnTo>
                  <a:lnTo>
                    <a:pt x="292" y="100"/>
                  </a:lnTo>
                  <a:lnTo>
                    <a:pt x="252" y="100"/>
                  </a:lnTo>
                  <a:lnTo>
                    <a:pt x="252" y="100"/>
                  </a:lnTo>
                  <a:lnTo>
                    <a:pt x="250" y="90"/>
                  </a:lnTo>
                  <a:lnTo>
                    <a:pt x="244" y="82"/>
                  </a:lnTo>
                  <a:lnTo>
                    <a:pt x="238" y="76"/>
                  </a:lnTo>
                  <a:lnTo>
                    <a:pt x="228" y="76"/>
                  </a:lnTo>
                  <a:lnTo>
                    <a:pt x="228" y="76"/>
                  </a:lnTo>
                  <a:lnTo>
                    <a:pt x="222" y="76"/>
                  </a:lnTo>
                  <a:lnTo>
                    <a:pt x="216" y="78"/>
                  </a:lnTo>
                  <a:lnTo>
                    <a:pt x="210" y="82"/>
                  </a:lnTo>
                  <a:lnTo>
                    <a:pt x="206" y="86"/>
                  </a:lnTo>
                  <a:lnTo>
                    <a:pt x="202" y="92"/>
                  </a:lnTo>
                  <a:lnTo>
                    <a:pt x="200" y="100"/>
                  </a:lnTo>
                  <a:lnTo>
                    <a:pt x="198" y="108"/>
                  </a:lnTo>
                  <a:lnTo>
                    <a:pt x="198" y="120"/>
                  </a:lnTo>
                  <a:lnTo>
                    <a:pt x="198" y="124"/>
                  </a:lnTo>
                  <a:lnTo>
                    <a:pt x="198" y="124"/>
                  </a:lnTo>
                  <a:lnTo>
                    <a:pt x="200" y="144"/>
                  </a:lnTo>
                  <a:lnTo>
                    <a:pt x="202" y="152"/>
                  </a:lnTo>
                  <a:lnTo>
                    <a:pt x="206" y="158"/>
                  </a:lnTo>
                  <a:lnTo>
                    <a:pt x="210" y="162"/>
                  </a:lnTo>
                  <a:lnTo>
                    <a:pt x="214" y="166"/>
                  </a:lnTo>
                  <a:lnTo>
                    <a:pt x="220" y="168"/>
                  </a:lnTo>
                  <a:lnTo>
                    <a:pt x="228" y="168"/>
                  </a:lnTo>
                  <a:lnTo>
                    <a:pt x="228" y="168"/>
                  </a:lnTo>
                  <a:lnTo>
                    <a:pt x="238" y="166"/>
                  </a:lnTo>
                  <a:lnTo>
                    <a:pt x="246" y="160"/>
                  </a:lnTo>
                  <a:lnTo>
                    <a:pt x="252" y="152"/>
                  </a:lnTo>
                  <a:lnTo>
                    <a:pt x="256" y="140"/>
                  </a:lnTo>
                  <a:lnTo>
                    <a:pt x="294" y="140"/>
                  </a:lnTo>
                  <a:lnTo>
                    <a:pt x="294" y="140"/>
                  </a:lnTo>
                  <a:lnTo>
                    <a:pt x="292" y="154"/>
                  </a:lnTo>
                  <a:lnTo>
                    <a:pt x="288" y="164"/>
                  </a:lnTo>
                  <a:lnTo>
                    <a:pt x="282" y="174"/>
                  </a:lnTo>
                  <a:lnTo>
                    <a:pt x="274" y="184"/>
                  </a:lnTo>
                  <a:lnTo>
                    <a:pt x="264" y="190"/>
                  </a:lnTo>
                  <a:lnTo>
                    <a:pt x="254" y="196"/>
                  </a:lnTo>
                  <a:lnTo>
                    <a:pt x="240" y="198"/>
                  </a:lnTo>
                  <a:lnTo>
                    <a:pt x="226" y="200"/>
                  </a:lnTo>
                  <a:lnTo>
                    <a:pt x="226" y="200"/>
                  </a:lnTo>
                  <a:close/>
                  <a:moveTo>
                    <a:pt x="384" y="200"/>
                  </a:moveTo>
                  <a:lnTo>
                    <a:pt x="384" y="200"/>
                  </a:lnTo>
                  <a:lnTo>
                    <a:pt x="368" y="198"/>
                  </a:lnTo>
                  <a:lnTo>
                    <a:pt x="354" y="194"/>
                  </a:lnTo>
                  <a:lnTo>
                    <a:pt x="342" y="188"/>
                  </a:lnTo>
                  <a:lnTo>
                    <a:pt x="332" y="180"/>
                  </a:lnTo>
                  <a:lnTo>
                    <a:pt x="322" y="170"/>
                  </a:lnTo>
                  <a:lnTo>
                    <a:pt x="316" y="156"/>
                  </a:lnTo>
                  <a:lnTo>
                    <a:pt x="312" y="140"/>
                  </a:lnTo>
                  <a:lnTo>
                    <a:pt x="312" y="122"/>
                  </a:lnTo>
                  <a:lnTo>
                    <a:pt x="312" y="120"/>
                  </a:lnTo>
                  <a:lnTo>
                    <a:pt x="312" y="120"/>
                  </a:lnTo>
                  <a:lnTo>
                    <a:pt x="312" y="102"/>
                  </a:lnTo>
                  <a:lnTo>
                    <a:pt x="316" y="88"/>
                  </a:lnTo>
                  <a:lnTo>
                    <a:pt x="324" y="74"/>
                  </a:lnTo>
                  <a:lnTo>
                    <a:pt x="332" y="62"/>
                  </a:lnTo>
                  <a:lnTo>
                    <a:pt x="342" y="54"/>
                  </a:lnTo>
                  <a:lnTo>
                    <a:pt x="356" y="48"/>
                  </a:lnTo>
                  <a:lnTo>
                    <a:pt x="368" y="44"/>
                  </a:lnTo>
                  <a:lnTo>
                    <a:pt x="384" y="42"/>
                  </a:lnTo>
                  <a:lnTo>
                    <a:pt x="384" y="42"/>
                  </a:lnTo>
                  <a:lnTo>
                    <a:pt x="396" y="44"/>
                  </a:lnTo>
                  <a:lnTo>
                    <a:pt x="408" y="46"/>
                  </a:lnTo>
                  <a:lnTo>
                    <a:pt x="418" y="50"/>
                  </a:lnTo>
                  <a:lnTo>
                    <a:pt x="428" y="56"/>
                  </a:lnTo>
                  <a:lnTo>
                    <a:pt x="436" y="64"/>
                  </a:lnTo>
                  <a:lnTo>
                    <a:pt x="442" y="74"/>
                  </a:lnTo>
                  <a:lnTo>
                    <a:pt x="446" y="86"/>
                  </a:lnTo>
                  <a:lnTo>
                    <a:pt x="450" y="100"/>
                  </a:lnTo>
                  <a:lnTo>
                    <a:pt x="410" y="100"/>
                  </a:lnTo>
                  <a:lnTo>
                    <a:pt x="410" y="100"/>
                  </a:lnTo>
                  <a:lnTo>
                    <a:pt x="406" y="90"/>
                  </a:lnTo>
                  <a:lnTo>
                    <a:pt x="402" y="82"/>
                  </a:lnTo>
                  <a:lnTo>
                    <a:pt x="394" y="76"/>
                  </a:lnTo>
                  <a:lnTo>
                    <a:pt x="384" y="76"/>
                  </a:lnTo>
                  <a:lnTo>
                    <a:pt x="384" y="76"/>
                  </a:lnTo>
                  <a:lnTo>
                    <a:pt x="378" y="76"/>
                  </a:lnTo>
                  <a:lnTo>
                    <a:pt x="372" y="78"/>
                  </a:lnTo>
                  <a:lnTo>
                    <a:pt x="366" y="82"/>
                  </a:lnTo>
                  <a:lnTo>
                    <a:pt x="362" y="86"/>
                  </a:lnTo>
                  <a:lnTo>
                    <a:pt x="358" y="92"/>
                  </a:lnTo>
                  <a:lnTo>
                    <a:pt x="356" y="100"/>
                  </a:lnTo>
                  <a:lnTo>
                    <a:pt x="354" y="108"/>
                  </a:lnTo>
                  <a:lnTo>
                    <a:pt x="354" y="120"/>
                  </a:lnTo>
                  <a:lnTo>
                    <a:pt x="354" y="124"/>
                  </a:lnTo>
                  <a:lnTo>
                    <a:pt x="354" y="124"/>
                  </a:lnTo>
                  <a:lnTo>
                    <a:pt x="356" y="144"/>
                  </a:lnTo>
                  <a:lnTo>
                    <a:pt x="358" y="152"/>
                  </a:lnTo>
                  <a:lnTo>
                    <a:pt x="362" y="158"/>
                  </a:lnTo>
                  <a:lnTo>
                    <a:pt x="366" y="162"/>
                  </a:lnTo>
                  <a:lnTo>
                    <a:pt x="372" y="166"/>
                  </a:lnTo>
                  <a:lnTo>
                    <a:pt x="378" y="168"/>
                  </a:lnTo>
                  <a:lnTo>
                    <a:pt x="384" y="168"/>
                  </a:lnTo>
                  <a:lnTo>
                    <a:pt x="384" y="168"/>
                  </a:lnTo>
                  <a:lnTo>
                    <a:pt x="394" y="166"/>
                  </a:lnTo>
                  <a:lnTo>
                    <a:pt x="402" y="160"/>
                  </a:lnTo>
                  <a:lnTo>
                    <a:pt x="408" y="152"/>
                  </a:lnTo>
                  <a:lnTo>
                    <a:pt x="412" y="140"/>
                  </a:lnTo>
                  <a:lnTo>
                    <a:pt x="450" y="140"/>
                  </a:lnTo>
                  <a:lnTo>
                    <a:pt x="450" y="140"/>
                  </a:lnTo>
                  <a:lnTo>
                    <a:pt x="448" y="154"/>
                  </a:lnTo>
                  <a:lnTo>
                    <a:pt x="444" y="164"/>
                  </a:lnTo>
                  <a:lnTo>
                    <a:pt x="438" y="174"/>
                  </a:lnTo>
                  <a:lnTo>
                    <a:pt x="430" y="184"/>
                  </a:lnTo>
                  <a:lnTo>
                    <a:pt x="422" y="190"/>
                  </a:lnTo>
                  <a:lnTo>
                    <a:pt x="410" y="196"/>
                  </a:lnTo>
                  <a:lnTo>
                    <a:pt x="398" y="198"/>
                  </a:lnTo>
                  <a:lnTo>
                    <a:pt x="384" y="200"/>
                  </a:lnTo>
                  <a:lnTo>
                    <a:pt x="384" y="200"/>
                  </a:lnTo>
                  <a:close/>
                  <a:moveTo>
                    <a:pt x="540" y="200"/>
                  </a:moveTo>
                  <a:lnTo>
                    <a:pt x="540" y="200"/>
                  </a:lnTo>
                  <a:lnTo>
                    <a:pt x="526" y="198"/>
                  </a:lnTo>
                  <a:lnTo>
                    <a:pt x="512" y="194"/>
                  </a:lnTo>
                  <a:lnTo>
                    <a:pt x="498" y="188"/>
                  </a:lnTo>
                  <a:lnTo>
                    <a:pt x="488" y="180"/>
                  </a:lnTo>
                  <a:lnTo>
                    <a:pt x="480" y="170"/>
                  </a:lnTo>
                  <a:lnTo>
                    <a:pt x="474" y="156"/>
                  </a:lnTo>
                  <a:lnTo>
                    <a:pt x="470" y="142"/>
                  </a:lnTo>
                  <a:lnTo>
                    <a:pt x="468" y="124"/>
                  </a:lnTo>
                  <a:lnTo>
                    <a:pt x="468" y="120"/>
                  </a:lnTo>
                  <a:lnTo>
                    <a:pt x="468" y="120"/>
                  </a:lnTo>
                  <a:lnTo>
                    <a:pt x="470" y="102"/>
                  </a:lnTo>
                  <a:lnTo>
                    <a:pt x="474" y="88"/>
                  </a:lnTo>
                  <a:lnTo>
                    <a:pt x="480" y="74"/>
                  </a:lnTo>
                  <a:lnTo>
                    <a:pt x="488" y="62"/>
                  </a:lnTo>
                  <a:lnTo>
                    <a:pt x="500" y="54"/>
                  </a:lnTo>
                  <a:lnTo>
                    <a:pt x="512" y="48"/>
                  </a:lnTo>
                  <a:lnTo>
                    <a:pt x="524" y="44"/>
                  </a:lnTo>
                  <a:lnTo>
                    <a:pt x="540" y="42"/>
                  </a:lnTo>
                  <a:lnTo>
                    <a:pt x="540" y="42"/>
                  </a:lnTo>
                  <a:lnTo>
                    <a:pt x="554" y="44"/>
                  </a:lnTo>
                  <a:lnTo>
                    <a:pt x="566" y="46"/>
                  </a:lnTo>
                  <a:lnTo>
                    <a:pt x="578" y="52"/>
                  </a:lnTo>
                  <a:lnTo>
                    <a:pt x="588" y="60"/>
                  </a:lnTo>
                  <a:lnTo>
                    <a:pt x="596" y="70"/>
                  </a:lnTo>
                  <a:lnTo>
                    <a:pt x="602" y="82"/>
                  </a:lnTo>
                  <a:lnTo>
                    <a:pt x="606" y="96"/>
                  </a:lnTo>
                  <a:lnTo>
                    <a:pt x="608" y="114"/>
                  </a:lnTo>
                  <a:lnTo>
                    <a:pt x="608" y="132"/>
                  </a:lnTo>
                  <a:lnTo>
                    <a:pt x="510" y="132"/>
                  </a:lnTo>
                  <a:lnTo>
                    <a:pt x="510" y="132"/>
                  </a:lnTo>
                  <a:lnTo>
                    <a:pt x="514" y="148"/>
                  </a:lnTo>
                  <a:lnTo>
                    <a:pt x="516" y="156"/>
                  </a:lnTo>
                  <a:lnTo>
                    <a:pt x="520" y="160"/>
                  </a:lnTo>
                  <a:lnTo>
                    <a:pt x="524" y="164"/>
                  </a:lnTo>
                  <a:lnTo>
                    <a:pt x="530" y="168"/>
                  </a:lnTo>
                  <a:lnTo>
                    <a:pt x="542" y="170"/>
                  </a:lnTo>
                  <a:lnTo>
                    <a:pt x="542" y="170"/>
                  </a:lnTo>
                  <a:lnTo>
                    <a:pt x="552" y="168"/>
                  </a:lnTo>
                  <a:lnTo>
                    <a:pt x="560" y="164"/>
                  </a:lnTo>
                  <a:lnTo>
                    <a:pt x="566" y="158"/>
                  </a:lnTo>
                  <a:lnTo>
                    <a:pt x="570" y="150"/>
                  </a:lnTo>
                  <a:lnTo>
                    <a:pt x="608" y="150"/>
                  </a:lnTo>
                  <a:lnTo>
                    <a:pt x="608" y="150"/>
                  </a:lnTo>
                  <a:lnTo>
                    <a:pt x="606" y="160"/>
                  </a:lnTo>
                  <a:lnTo>
                    <a:pt x="602" y="170"/>
                  </a:lnTo>
                  <a:lnTo>
                    <a:pt x="596" y="178"/>
                  </a:lnTo>
                  <a:lnTo>
                    <a:pt x="588" y="186"/>
                  </a:lnTo>
                  <a:lnTo>
                    <a:pt x="578" y="192"/>
                  </a:lnTo>
                  <a:lnTo>
                    <a:pt x="568" y="196"/>
                  </a:lnTo>
                  <a:lnTo>
                    <a:pt x="556" y="198"/>
                  </a:lnTo>
                  <a:lnTo>
                    <a:pt x="540" y="200"/>
                  </a:lnTo>
                  <a:lnTo>
                    <a:pt x="540" y="200"/>
                  </a:lnTo>
                  <a:close/>
                  <a:moveTo>
                    <a:pt x="512" y="104"/>
                  </a:moveTo>
                  <a:lnTo>
                    <a:pt x="568" y="104"/>
                  </a:lnTo>
                  <a:lnTo>
                    <a:pt x="568" y="104"/>
                  </a:lnTo>
                  <a:lnTo>
                    <a:pt x="566" y="90"/>
                  </a:lnTo>
                  <a:lnTo>
                    <a:pt x="562" y="84"/>
                  </a:lnTo>
                  <a:lnTo>
                    <a:pt x="560" y="80"/>
                  </a:lnTo>
                  <a:lnTo>
                    <a:pt x="556" y="76"/>
                  </a:lnTo>
                  <a:lnTo>
                    <a:pt x="552" y="74"/>
                  </a:lnTo>
                  <a:lnTo>
                    <a:pt x="540" y="72"/>
                  </a:lnTo>
                  <a:lnTo>
                    <a:pt x="540" y="72"/>
                  </a:lnTo>
                  <a:lnTo>
                    <a:pt x="530" y="74"/>
                  </a:lnTo>
                  <a:lnTo>
                    <a:pt x="522" y="78"/>
                  </a:lnTo>
                  <a:lnTo>
                    <a:pt x="518" y="82"/>
                  </a:lnTo>
                  <a:lnTo>
                    <a:pt x="516" y="88"/>
                  </a:lnTo>
                  <a:lnTo>
                    <a:pt x="512" y="104"/>
                  </a:lnTo>
                  <a:lnTo>
                    <a:pt x="512" y="104"/>
                  </a:lnTo>
                  <a:close/>
                  <a:moveTo>
                    <a:pt x="634" y="46"/>
                  </a:moveTo>
                  <a:lnTo>
                    <a:pt x="675" y="46"/>
                  </a:lnTo>
                  <a:lnTo>
                    <a:pt x="675" y="68"/>
                  </a:lnTo>
                  <a:lnTo>
                    <a:pt x="675" y="68"/>
                  </a:lnTo>
                  <a:lnTo>
                    <a:pt x="683" y="58"/>
                  </a:lnTo>
                  <a:lnTo>
                    <a:pt x="693" y="50"/>
                  </a:lnTo>
                  <a:lnTo>
                    <a:pt x="705" y="44"/>
                  </a:lnTo>
                  <a:lnTo>
                    <a:pt x="721" y="42"/>
                  </a:lnTo>
                  <a:lnTo>
                    <a:pt x="721" y="42"/>
                  </a:lnTo>
                  <a:lnTo>
                    <a:pt x="731" y="44"/>
                  </a:lnTo>
                  <a:lnTo>
                    <a:pt x="739" y="46"/>
                  </a:lnTo>
                  <a:lnTo>
                    <a:pt x="747" y="50"/>
                  </a:lnTo>
                  <a:lnTo>
                    <a:pt x="753" y="56"/>
                  </a:lnTo>
                  <a:lnTo>
                    <a:pt x="759" y="62"/>
                  </a:lnTo>
                  <a:lnTo>
                    <a:pt x="763" y="72"/>
                  </a:lnTo>
                  <a:lnTo>
                    <a:pt x="765" y="82"/>
                  </a:lnTo>
                  <a:lnTo>
                    <a:pt x="767" y="96"/>
                  </a:lnTo>
                  <a:lnTo>
                    <a:pt x="767" y="196"/>
                  </a:lnTo>
                  <a:lnTo>
                    <a:pt x="725" y="196"/>
                  </a:lnTo>
                  <a:lnTo>
                    <a:pt x="725" y="102"/>
                  </a:lnTo>
                  <a:lnTo>
                    <a:pt x="725" y="102"/>
                  </a:lnTo>
                  <a:lnTo>
                    <a:pt x="723" y="90"/>
                  </a:lnTo>
                  <a:lnTo>
                    <a:pt x="719" y="82"/>
                  </a:lnTo>
                  <a:lnTo>
                    <a:pt x="711" y="78"/>
                  </a:lnTo>
                  <a:lnTo>
                    <a:pt x="701" y="76"/>
                  </a:lnTo>
                  <a:lnTo>
                    <a:pt x="701" y="76"/>
                  </a:lnTo>
                  <a:lnTo>
                    <a:pt x="691" y="78"/>
                  </a:lnTo>
                  <a:lnTo>
                    <a:pt x="683" y="84"/>
                  </a:lnTo>
                  <a:lnTo>
                    <a:pt x="677" y="92"/>
                  </a:lnTo>
                  <a:lnTo>
                    <a:pt x="675" y="104"/>
                  </a:lnTo>
                  <a:lnTo>
                    <a:pt x="675" y="196"/>
                  </a:lnTo>
                  <a:lnTo>
                    <a:pt x="634" y="196"/>
                  </a:lnTo>
                  <a:lnTo>
                    <a:pt x="634" y="46"/>
                  </a:lnTo>
                  <a:close/>
                  <a:moveTo>
                    <a:pt x="845" y="0"/>
                  </a:moveTo>
                  <a:lnTo>
                    <a:pt x="845" y="46"/>
                  </a:lnTo>
                  <a:lnTo>
                    <a:pt x="873" y="46"/>
                  </a:lnTo>
                  <a:lnTo>
                    <a:pt x="873" y="78"/>
                  </a:lnTo>
                  <a:lnTo>
                    <a:pt x="845" y="78"/>
                  </a:lnTo>
                  <a:lnTo>
                    <a:pt x="845" y="148"/>
                  </a:lnTo>
                  <a:lnTo>
                    <a:pt x="845" y="148"/>
                  </a:lnTo>
                  <a:lnTo>
                    <a:pt x="845" y="156"/>
                  </a:lnTo>
                  <a:lnTo>
                    <a:pt x="849" y="162"/>
                  </a:lnTo>
                  <a:lnTo>
                    <a:pt x="853" y="164"/>
                  </a:lnTo>
                  <a:lnTo>
                    <a:pt x="859" y="166"/>
                  </a:lnTo>
                  <a:lnTo>
                    <a:pt x="859" y="166"/>
                  </a:lnTo>
                  <a:lnTo>
                    <a:pt x="869" y="164"/>
                  </a:lnTo>
                  <a:lnTo>
                    <a:pt x="875" y="162"/>
                  </a:lnTo>
                  <a:lnTo>
                    <a:pt x="875" y="196"/>
                  </a:lnTo>
                  <a:lnTo>
                    <a:pt x="875" y="196"/>
                  </a:lnTo>
                  <a:lnTo>
                    <a:pt x="865" y="198"/>
                  </a:lnTo>
                  <a:lnTo>
                    <a:pt x="851" y="198"/>
                  </a:lnTo>
                  <a:lnTo>
                    <a:pt x="851" y="198"/>
                  </a:lnTo>
                  <a:lnTo>
                    <a:pt x="839" y="198"/>
                  </a:lnTo>
                  <a:lnTo>
                    <a:pt x="829" y="196"/>
                  </a:lnTo>
                  <a:lnTo>
                    <a:pt x="821" y="192"/>
                  </a:lnTo>
                  <a:lnTo>
                    <a:pt x="815" y="188"/>
                  </a:lnTo>
                  <a:lnTo>
                    <a:pt x="809" y="180"/>
                  </a:lnTo>
                  <a:lnTo>
                    <a:pt x="805" y="172"/>
                  </a:lnTo>
                  <a:lnTo>
                    <a:pt x="803" y="164"/>
                  </a:lnTo>
                  <a:lnTo>
                    <a:pt x="803" y="152"/>
                  </a:lnTo>
                  <a:lnTo>
                    <a:pt x="803" y="78"/>
                  </a:lnTo>
                  <a:lnTo>
                    <a:pt x="785" y="78"/>
                  </a:lnTo>
                  <a:lnTo>
                    <a:pt x="785" y="46"/>
                  </a:lnTo>
                  <a:lnTo>
                    <a:pt x="803" y="46"/>
                  </a:lnTo>
                  <a:lnTo>
                    <a:pt x="803" y="18"/>
                  </a:lnTo>
                  <a:lnTo>
                    <a:pt x="845" y="0"/>
                  </a:lnTo>
                  <a:close/>
                  <a:moveTo>
                    <a:pt x="1033" y="196"/>
                  </a:moveTo>
                  <a:lnTo>
                    <a:pt x="991" y="196"/>
                  </a:lnTo>
                  <a:lnTo>
                    <a:pt x="991" y="174"/>
                  </a:lnTo>
                  <a:lnTo>
                    <a:pt x="991" y="174"/>
                  </a:lnTo>
                  <a:lnTo>
                    <a:pt x="983" y="184"/>
                  </a:lnTo>
                  <a:lnTo>
                    <a:pt x="973" y="192"/>
                  </a:lnTo>
                  <a:lnTo>
                    <a:pt x="961" y="198"/>
                  </a:lnTo>
                  <a:lnTo>
                    <a:pt x="947" y="200"/>
                  </a:lnTo>
                  <a:lnTo>
                    <a:pt x="947" y="200"/>
                  </a:lnTo>
                  <a:lnTo>
                    <a:pt x="937" y="198"/>
                  </a:lnTo>
                  <a:lnTo>
                    <a:pt x="927" y="196"/>
                  </a:lnTo>
                  <a:lnTo>
                    <a:pt x="919" y="192"/>
                  </a:lnTo>
                  <a:lnTo>
                    <a:pt x="913" y="188"/>
                  </a:lnTo>
                  <a:lnTo>
                    <a:pt x="907" y="180"/>
                  </a:lnTo>
                  <a:lnTo>
                    <a:pt x="903" y="170"/>
                  </a:lnTo>
                  <a:lnTo>
                    <a:pt x="901" y="160"/>
                  </a:lnTo>
                  <a:lnTo>
                    <a:pt x="899" y="148"/>
                  </a:lnTo>
                  <a:lnTo>
                    <a:pt x="899" y="46"/>
                  </a:lnTo>
                  <a:lnTo>
                    <a:pt x="941" y="46"/>
                  </a:lnTo>
                  <a:lnTo>
                    <a:pt x="941" y="142"/>
                  </a:lnTo>
                  <a:lnTo>
                    <a:pt x="941" y="142"/>
                  </a:lnTo>
                  <a:lnTo>
                    <a:pt x="943" y="152"/>
                  </a:lnTo>
                  <a:lnTo>
                    <a:pt x="947" y="160"/>
                  </a:lnTo>
                  <a:lnTo>
                    <a:pt x="953" y="166"/>
                  </a:lnTo>
                  <a:lnTo>
                    <a:pt x="963" y="166"/>
                  </a:lnTo>
                  <a:lnTo>
                    <a:pt x="963" y="166"/>
                  </a:lnTo>
                  <a:lnTo>
                    <a:pt x="973" y="166"/>
                  </a:lnTo>
                  <a:lnTo>
                    <a:pt x="983" y="160"/>
                  </a:lnTo>
                  <a:lnTo>
                    <a:pt x="989" y="152"/>
                  </a:lnTo>
                  <a:lnTo>
                    <a:pt x="991" y="138"/>
                  </a:lnTo>
                  <a:lnTo>
                    <a:pt x="991" y="46"/>
                  </a:lnTo>
                  <a:lnTo>
                    <a:pt x="1033" y="46"/>
                  </a:lnTo>
                  <a:lnTo>
                    <a:pt x="1033" y="196"/>
                  </a:lnTo>
                  <a:close/>
                  <a:moveTo>
                    <a:pt x="1063" y="46"/>
                  </a:moveTo>
                  <a:lnTo>
                    <a:pt x="1105" y="46"/>
                  </a:lnTo>
                  <a:lnTo>
                    <a:pt x="1105" y="74"/>
                  </a:lnTo>
                  <a:lnTo>
                    <a:pt x="1105" y="74"/>
                  </a:lnTo>
                  <a:lnTo>
                    <a:pt x="1113" y="60"/>
                  </a:lnTo>
                  <a:lnTo>
                    <a:pt x="1123" y="52"/>
                  </a:lnTo>
                  <a:lnTo>
                    <a:pt x="1135" y="46"/>
                  </a:lnTo>
                  <a:lnTo>
                    <a:pt x="1149" y="44"/>
                  </a:lnTo>
                  <a:lnTo>
                    <a:pt x="1149" y="86"/>
                  </a:lnTo>
                  <a:lnTo>
                    <a:pt x="1149" y="86"/>
                  </a:lnTo>
                  <a:lnTo>
                    <a:pt x="1131" y="88"/>
                  </a:lnTo>
                  <a:lnTo>
                    <a:pt x="1123" y="90"/>
                  </a:lnTo>
                  <a:lnTo>
                    <a:pt x="1117" y="92"/>
                  </a:lnTo>
                  <a:lnTo>
                    <a:pt x="1111" y="98"/>
                  </a:lnTo>
                  <a:lnTo>
                    <a:pt x="1107" y="104"/>
                  </a:lnTo>
                  <a:lnTo>
                    <a:pt x="1105" y="110"/>
                  </a:lnTo>
                  <a:lnTo>
                    <a:pt x="1105" y="120"/>
                  </a:lnTo>
                  <a:lnTo>
                    <a:pt x="1105" y="196"/>
                  </a:lnTo>
                  <a:lnTo>
                    <a:pt x="1063" y="196"/>
                  </a:lnTo>
                  <a:lnTo>
                    <a:pt x="1063" y="46"/>
                  </a:lnTo>
                  <a:close/>
                  <a:moveTo>
                    <a:pt x="1237" y="200"/>
                  </a:moveTo>
                  <a:lnTo>
                    <a:pt x="1237" y="200"/>
                  </a:lnTo>
                  <a:lnTo>
                    <a:pt x="1221" y="198"/>
                  </a:lnTo>
                  <a:lnTo>
                    <a:pt x="1207" y="194"/>
                  </a:lnTo>
                  <a:lnTo>
                    <a:pt x="1195" y="188"/>
                  </a:lnTo>
                  <a:lnTo>
                    <a:pt x="1183" y="180"/>
                  </a:lnTo>
                  <a:lnTo>
                    <a:pt x="1175" y="170"/>
                  </a:lnTo>
                  <a:lnTo>
                    <a:pt x="1169" y="156"/>
                  </a:lnTo>
                  <a:lnTo>
                    <a:pt x="1165" y="142"/>
                  </a:lnTo>
                  <a:lnTo>
                    <a:pt x="1163" y="124"/>
                  </a:lnTo>
                  <a:lnTo>
                    <a:pt x="1163" y="120"/>
                  </a:lnTo>
                  <a:lnTo>
                    <a:pt x="1163" y="120"/>
                  </a:lnTo>
                  <a:lnTo>
                    <a:pt x="1165" y="102"/>
                  </a:lnTo>
                  <a:lnTo>
                    <a:pt x="1169" y="88"/>
                  </a:lnTo>
                  <a:lnTo>
                    <a:pt x="1175" y="74"/>
                  </a:lnTo>
                  <a:lnTo>
                    <a:pt x="1183" y="62"/>
                  </a:lnTo>
                  <a:lnTo>
                    <a:pt x="1195" y="54"/>
                  </a:lnTo>
                  <a:lnTo>
                    <a:pt x="1207" y="48"/>
                  </a:lnTo>
                  <a:lnTo>
                    <a:pt x="1221" y="44"/>
                  </a:lnTo>
                  <a:lnTo>
                    <a:pt x="1235" y="42"/>
                  </a:lnTo>
                  <a:lnTo>
                    <a:pt x="1235" y="42"/>
                  </a:lnTo>
                  <a:lnTo>
                    <a:pt x="1249" y="44"/>
                  </a:lnTo>
                  <a:lnTo>
                    <a:pt x="1261" y="46"/>
                  </a:lnTo>
                  <a:lnTo>
                    <a:pt x="1273" y="52"/>
                  </a:lnTo>
                  <a:lnTo>
                    <a:pt x="1283" y="60"/>
                  </a:lnTo>
                  <a:lnTo>
                    <a:pt x="1291" y="70"/>
                  </a:lnTo>
                  <a:lnTo>
                    <a:pt x="1299" y="82"/>
                  </a:lnTo>
                  <a:lnTo>
                    <a:pt x="1303" y="96"/>
                  </a:lnTo>
                  <a:lnTo>
                    <a:pt x="1303" y="114"/>
                  </a:lnTo>
                  <a:lnTo>
                    <a:pt x="1303" y="132"/>
                  </a:lnTo>
                  <a:lnTo>
                    <a:pt x="1205" y="132"/>
                  </a:lnTo>
                  <a:lnTo>
                    <a:pt x="1205" y="132"/>
                  </a:lnTo>
                  <a:lnTo>
                    <a:pt x="1209" y="148"/>
                  </a:lnTo>
                  <a:lnTo>
                    <a:pt x="1211" y="156"/>
                  </a:lnTo>
                  <a:lnTo>
                    <a:pt x="1215" y="160"/>
                  </a:lnTo>
                  <a:lnTo>
                    <a:pt x="1219" y="164"/>
                  </a:lnTo>
                  <a:lnTo>
                    <a:pt x="1225" y="168"/>
                  </a:lnTo>
                  <a:lnTo>
                    <a:pt x="1237" y="170"/>
                  </a:lnTo>
                  <a:lnTo>
                    <a:pt x="1237" y="170"/>
                  </a:lnTo>
                  <a:lnTo>
                    <a:pt x="1247" y="168"/>
                  </a:lnTo>
                  <a:lnTo>
                    <a:pt x="1257" y="164"/>
                  </a:lnTo>
                  <a:lnTo>
                    <a:pt x="1261" y="158"/>
                  </a:lnTo>
                  <a:lnTo>
                    <a:pt x="1265" y="150"/>
                  </a:lnTo>
                  <a:lnTo>
                    <a:pt x="1303" y="150"/>
                  </a:lnTo>
                  <a:lnTo>
                    <a:pt x="1303" y="150"/>
                  </a:lnTo>
                  <a:lnTo>
                    <a:pt x="1301" y="160"/>
                  </a:lnTo>
                  <a:lnTo>
                    <a:pt x="1297" y="170"/>
                  </a:lnTo>
                  <a:lnTo>
                    <a:pt x="1291" y="178"/>
                  </a:lnTo>
                  <a:lnTo>
                    <a:pt x="1283" y="186"/>
                  </a:lnTo>
                  <a:lnTo>
                    <a:pt x="1273" y="192"/>
                  </a:lnTo>
                  <a:lnTo>
                    <a:pt x="1263" y="196"/>
                  </a:lnTo>
                  <a:lnTo>
                    <a:pt x="1251" y="198"/>
                  </a:lnTo>
                  <a:lnTo>
                    <a:pt x="1237" y="200"/>
                  </a:lnTo>
                  <a:lnTo>
                    <a:pt x="1237" y="200"/>
                  </a:lnTo>
                  <a:close/>
                  <a:moveTo>
                    <a:pt x="1207" y="104"/>
                  </a:moveTo>
                  <a:lnTo>
                    <a:pt x="1263" y="104"/>
                  </a:lnTo>
                  <a:lnTo>
                    <a:pt x="1263" y="104"/>
                  </a:lnTo>
                  <a:lnTo>
                    <a:pt x="1261" y="90"/>
                  </a:lnTo>
                  <a:lnTo>
                    <a:pt x="1259" y="84"/>
                  </a:lnTo>
                  <a:lnTo>
                    <a:pt x="1255" y="80"/>
                  </a:lnTo>
                  <a:lnTo>
                    <a:pt x="1251" y="76"/>
                  </a:lnTo>
                  <a:lnTo>
                    <a:pt x="1247" y="74"/>
                  </a:lnTo>
                  <a:lnTo>
                    <a:pt x="1235" y="72"/>
                  </a:lnTo>
                  <a:lnTo>
                    <a:pt x="1235" y="72"/>
                  </a:lnTo>
                  <a:lnTo>
                    <a:pt x="1225" y="74"/>
                  </a:lnTo>
                  <a:lnTo>
                    <a:pt x="1217" y="78"/>
                  </a:lnTo>
                  <a:lnTo>
                    <a:pt x="1213" y="82"/>
                  </a:lnTo>
                  <a:lnTo>
                    <a:pt x="1211" y="88"/>
                  </a:lnTo>
                  <a:lnTo>
                    <a:pt x="1207" y="104"/>
                  </a:lnTo>
                  <a:lnTo>
                    <a:pt x="1207" y="104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065805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1" r:id="rId6"/>
    <p:sldLayoutId id="2147483722" r:id="rId7"/>
    <p:sldLayoutId id="2147483723" r:id="rId8"/>
    <p:sldLayoutId id="2147483724" r:id="rId9"/>
    <p:sldLayoutId id="2147483725" r:id="rId10"/>
    <p:sldLayoutId id="2147483726" r:id="rId11"/>
    <p:sldLayoutId id="2147483727" r:id="rId12"/>
  </p:sldLayoutIdLst>
  <p:hf hd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2286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2286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Tx/>
        <a:buFont typeface="Arial" panose="020B0503030202060203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2286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2286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503030202060203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2286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1113" indent="0" algn="l" defTabSz="2286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Font typeface="Arial" panose="020B0503030202060203" pitchFamily="34" charset="0"/>
        <a:buNone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2286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2286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000" b="1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2286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8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40">
          <p15:clr>
            <a:srgbClr val="C35EA4"/>
          </p15:clr>
        </p15:guide>
        <p15:guide id="2" orient="horz" pos="3984">
          <p15:clr>
            <a:srgbClr val="C35EA4"/>
          </p15:clr>
        </p15:guide>
        <p15:guide id="3" pos="240">
          <p15:clr>
            <a:srgbClr val="C35EA4"/>
          </p15:clr>
        </p15:guide>
        <p15:guide id="4" pos="7440">
          <p15:clr>
            <a:srgbClr val="C35EA4"/>
          </p15:clr>
        </p15:guide>
        <p15:guide id="5" orient="horz" pos="360">
          <p15:clr>
            <a:srgbClr val="F26B43"/>
          </p15:clr>
        </p15:guide>
        <p15:guide id="6" orient="horz" pos="2160">
          <p15:clr>
            <a:srgbClr val="F26B43"/>
          </p15:clr>
        </p15:guide>
        <p15:guide id="7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slide" Target="slide2.xml"/><Relationship Id="rId1" Type="http://schemas.openxmlformats.org/officeDocument/2006/relationships/slideLayout" Target="../slideLayouts/slideLayout51.xml"/><Relationship Id="rId6" Type="http://schemas.openxmlformats.org/officeDocument/2006/relationships/image" Target="../media/image33.png"/><Relationship Id="rId5" Type="http://schemas.openxmlformats.org/officeDocument/2006/relationships/image" Target="../media/image51.png"/><Relationship Id="rId4" Type="http://schemas.openxmlformats.org/officeDocument/2006/relationships/image" Target="../media/image3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37.png"/><Relationship Id="rId7" Type="http://schemas.openxmlformats.org/officeDocument/2006/relationships/image" Target="../media/image55.png"/><Relationship Id="rId12" Type="http://schemas.openxmlformats.org/officeDocument/2006/relationships/image" Target="../media/image4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0.xml"/><Relationship Id="rId6" Type="http://schemas.openxmlformats.org/officeDocument/2006/relationships/image" Target="../media/image54.png"/><Relationship Id="rId11" Type="http://schemas.openxmlformats.org/officeDocument/2006/relationships/slide" Target="slide2.xml"/><Relationship Id="rId5" Type="http://schemas.openxmlformats.org/officeDocument/2006/relationships/image" Target="../media/image53.png"/><Relationship Id="rId10" Type="http://schemas.openxmlformats.org/officeDocument/2006/relationships/image" Target="../media/image58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slide" Target="slide2.xml"/><Relationship Id="rId7" Type="http://schemas.openxmlformats.org/officeDocument/2006/relationships/image" Target="../media/image6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0.xml"/><Relationship Id="rId6" Type="http://schemas.openxmlformats.org/officeDocument/2006/relationships/image" Target="../media/image60.svg"/><Relationship Id="rId5" Type="http://schemas.openxmlformats.org/officeDocument/2006/relationships/image" Target="../media/image59.png"/><Relationship Id="rId4" Type="http://schemas.openxmlformats.org/officeDocument/2006/relationships/image" Target="../media/image4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7" Type="http://schemas.openxmlformats.org/officeDocument/2006/relationships/image" Target="../media/image6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0.xml"/><Relationship Id="rId6" Type="http://schemas.openxmlformats.org/officeDocument/2006/relationships/image" Target="../media/image60.svg"/><Relationship Id="rId5" Type="http://schemas.openxmlformats.org/officeDocument/2006/relationships/image" Target="../media/image59.png"/><Relationship Id="rId4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7" Type="http://schemas.openxmlformats.org/officeDocument/2006/relationships/image" Target="../media/image6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0.xml"/><Relationship Id="rId6" Type="http://schemas.openxmlformats.org/officeDocument/2006/relationships/image" Target="../media/image60.svg"/><Relationship Id="rId5" Type="http://schemas.openxmlformats.org/officeDocument/2006/relationships/image" Target="../media/image59.png"/><Relationship Id="rId4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2.xml"/><Relationship Id="rId13" Type="http://schemas.openxmlformats.org/officeDocument/2006/relationships/image" Target="../media/image35.png"/><Relationship Id="rId3" Type="http://schemas.openxmlformats.org/officeDocument/2006/relationships/image" Target="../media/image29.png"/><Relationship Id="rId7" Type="http://schemas.openxmlformats.org/officeDocument/2006/relationships/image" Target="../media/image32.svg"/><Relationship Id="rId12" Type="http://schemas.openxmlformats.org/officeDocument/2006/relationships/slide" Target="slide9.xml"/><Relationship Id="rId17" Type="http://schemas.openxmlformats.org/officeDocument/2006/relationships/image" Target="../media/image37.png"/><Relationship Id="rId2" Type="http://schemas.openxmlformats.org/officeDocument/2006/relationships/notesSlide" Target="../notesSlides/notesSlide1.xml"/><Relationship Id="rId16" Type="http://schemas.openxmlformats.org/officeDocument/2006/relationships/slide" Target="slide11.xml"/><Relationship Id="rId1" Type="http://schemas.openxmlformats.org/officeDocument/2006/relationships/slideLayout" Target="../slideLayouts/slideLayout56.xml"/><Relationship Id="rId6" Type="http://schemas.openxmlformats.org/officeDocument/2006/relationships/image" Target="../media/image31.png"/><Relationship Id="rId11" Type="http://schemas.openxmlformats.org/officeDocument/2006/relationships/image" Target="../media/image34.png"/><Relationship Id="rId5" Type="http://schemas.openxmlformats.org/officeDocument/2006/relationships/hyperlink" Target="https://learning.sap.com/learning-journeys/managing-sap-asset-performance-management/configuring-rules" TargetMode="External"/><Relationship Id="rId15" Type="http://schemas.openxmlformats.org/officeDocument/2006/relationships/slide" Target="slide10.xml"/><Relationship Id="rId10" Type="http://schemas.openxmlformats.org/officeDocument/2006/relationships/slide" Target="slide5.xml"/><Relationship Id="rId4" Type="http://schemas.openxmlformats.org/officeDocument/2006/relationships/image" Target="../media/image30.svg"/><Relationship Id="rId9" Type="http://schemas.openxmlformats.org/officeDocument/2006/relationships/image" Target="../media/image33.png"/><Relationship Id="rId1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1.xml"/><Relationship Id="rId6" Type="http://schemas.openxmlformats.org/officeDocument/2006/relationships/image" Target="../media/image43.png"/><Relationship Id="rId5" Type="http://schemas.openxmlformats.org/officeDocument/2006/relationships/slide" Target="slide2.xml"/><Relationship Id="rId4" Type="http://schemas.openxmlformats.org/officeDocument/2006/relationships/image" Target="../media/image42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1.xml"/><Relationship Id="rId4" Type="http://schemas.openxmlformats.org/officeDocument/2006/relationships/image" Target="../media/image4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0.xml"/><Relationship Id="rId4" Type="http://schemas.openxmlformats.org/officeDocument/2006/relationships/image" Target="../media/image3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9.png"/><Relationship Id="rId2" Type="http://schemas.openxmlformats.org/officeDocument/2006/relationships/slide" Target="slide2.xml"/><Relationship Id="rId1" Type="http://schemas.openxmlformats.org/officeDocument/2006/relationships/slideLayout" Target="../slideLayouts/slideLayout51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0.xml"/><Relationship Id="rId6" Type="http://schemas.openxmlformats.org/officeDocument/2006/relationships/image" Target="../media/image43.png"/><Relationship Id="rId5" Type="http://schemas.openxmlformats.org/officeDocument/2006/relationships/slide" Target="slide2.xml"/><Relationship Id="rId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E12FC18-32C4-4C31-95F9-1B65B1F63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716" y="1240971"/>
            <a:ext cx="9021273" cy="3915092"/>
          </a:xfrm>
        </p:spPr>
        <p:txBody>
          <a:bodyPr/>
          <a:lstStyle/>
          <a:p>
            <a:r>
              <a:rPr lang="en-US" dirty="0"/>
              <a:t>From Alert to Notification </a:t>
            </a:r>
            <a:br>
              <a:rPr lang="en-US" dirty="0"/>
            </a:br>
            <a:r>
              <a:rPr lang="en-US" dirty="0"/>
              <a:t>SAP APM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8D95FB7-4700-4E03-BBDB-C5FC6AEFC3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Copyright © 2021 Accenture. All rights reserved.</a:t>
            </a:r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AC3EDF-7D22-4BBE-8347-4B8BDA4D5E26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F90F471-3972-4120-B8B3-0237DE626C35}" type="slidenum">
              <a:rPr kumimoji="0" lang="en-US" sz="8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0975985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24C9E7-E65A-CB12-EF66-8A24369443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5A117045-366F-AD35-ABD9-39ACDA5C53CF}"/>
              </a:ext>
            </a:extLst>
          </p:cNvPr>
          <p:cNvSpPr/>
          <p:nvPr/>
        </p:nvSpPr>
        <p:spPr>
          <a:xfrm>
            <a:off x="0" y="2361156"/>
            <a:ext cx="1676400" cy="3200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3F8F2D28-5796-FBAC-195C-33B9143E0DC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68300" y="205811"/>
            <a:ext cx="10958195" cy="975395"/>
          </a:xfrm>
          <a:prstGeom prst="rect">
            <a:avLst/>
          </a:prstGeom>
        </p:spPr>
        <p:txBody>
          <a:bodyPr vert="horz" wrap="square" lIns="0" tIns="118745" rIns="0" bIns="0" rtlCol="0">
            <a:spAutoFit/>
          </a:bodyPr>
          <a:lstStyle/>
          <a:p>
            <a:pPr marL="12700" marR="5080">
              <a:lnSpc>
                <a:spcPts val="3460"/>
              </a:lnSpc>
              <a:spcBef>
                <a:spcPts val="935"/>
              </a:spcBef>
            </a:pPr>
            <a:r>
              <a:rPr lang="es-AR" spc="55" dirty="0" err="1"/>
              <a:t>How</a:t>
            </a:r>
            <a:r>
              <a:rPr lang="es-AR" spc="55" dirty="0"/>
              <a:t> </a:t>
            </a:r>
            <a:r>
              <a:rPr lang="es-AR" spc="55" dirty="0" err="1"/>
              <a:t>to</a:t>
            </a:r>
            <a:r>
              <a:rPr lang="es-AR" spc="55" dirty="0"/>
              <a:t> </a:t>
            </a:r>
            <a:r>
              <a:rPr lang="es-AR" spc="55" dirty="0" err="1"/>
              <a:t>create</a:t>
            </a:r>
            <a:r>
              <a:rPr lang="es-AR" spc="55" dirty="0"/>
              <a:t> a </a:t>
            </a:r>
            <a:r>
              <a:rPr lang="es-AR" spc="55" dirty="0" err="1"/>
              <a:t>Notification</a:t>
            </a:r>
            <a:r>
              <a:rPr lang="es-AR" spc="55" dirty="0"/>
              <a:t> </a:t>
            </a:r>
            <a:r>
              <a:rPr lang="es-AR" spc="55" dirty="0" err="1"/>
              <a:t>from</a:t>
            </a:r>
            <a:r>
              <a:rPr lang="es-AR" spc="55" dirty="0"/>
              <a:t> </a:t>
            </a:r>
            <a:r>
              <a:rPr lang="es-AR" spc="55" dirty="0" err="1"/>
              <a:t>an</a:t>
            </a:r>
            <a:r>
              <a:rPr lang="es-AR" spc="55" dirty="0"/>
              <a:t> </a:t>
            </a:r>
            <a:r>
              <a:rPr lang="es-AR" spc="55" dirty="0" err="1"/>
              <a:t>Alert</a:t>
            </a:r>
            <a:r>
              <a:rPr lang="es-AR" spc="55" dirty="0"/>
              <a:t>? </a:t>
            </a:r>
            <a:br>
              <a:rPr lang="es-AR" spc="55" dirty="0"/>
            </a:br>
            <a:r>
              <a:rPr lang="es-AR" sz="2400" spc="55" dirty="0">
                <a:solidFill>
                  <a:srgbClr val="A055F5"/>
                </a:solidFill>
              </a:rPr>
              <a:t>Step </a:t>
            </a:r>
            <a:r>
              <a:rPr lang="es-AR" sz="2400" spc="55" dirty="0" err="1">
                <a:solidFill>
                  <a:srgbClr val="A055F5"/>
                </a:solidFill>
              </a:rPr>
              <a:t>by</a:t>
            </a:r>
            <a:r>
              <a:rPr lang="es-AR" sz="2400" spc="55" dirty="0">
                <a:solidFill>
                  <a:srgbClr val="A055F5"/>
                </a:solidFill>
              </a:rPr>
              <a:t> Step</a:t>
            </a:r>
            <a:endParaRPr spc="55" dirty="0">
              <a:solidFill>
                <a:srgbClr val="A055F5"/>
              </a:solidFill>
            </a:endParaRPr>
          </a:p>
        </p:txBody>
      </p:sp>
      <p:sp>
        <p:nvSpPr>
          <p:cNvPr id="22" name="object 22">
            <a:extLst>
              <a:ext uri="{FF2B5EF4-FFF2-40B4-BE49-F238E27FC236}">
                <a16:creationId xmlns:a16="http://schemas.microsoft.com/office/drawing/2014/main" id="{8FF5A8FF-F245-C536-DD4D-4E02CC9B63A3}"/>
              </a:ext>
            </a:extLst>
          </p:cNvPr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ts val="91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800" b="0" i="0" u="none" strike="noStrike" kern="0" cap="none" spc="30" normalizeH="0" baseline="0" noProof="0" dirty="0">
                <a:ln>
                  <a:noFill/>
                </a:ln>
                <a:solidFill>
                  <a:srgbClr val="E6E6DC"/>
                </a:solidFill>
                <a:effectLst/>
                <a:uLnTx/>
                <a:uFillTx/>
                <a:latin typeface="Arial MT"/>
              </a:rPr>
              <a:t>Copyright</a:t>
            </a:r>
            <a:r>
              <a:rPr kumimoji="0" sz="800" b="0" i="0" u="none" strike="noStrike" kern="0" cap="none" spc="-10" normalizeH="0" baseline="0" noProof="0" dirty="0">
                <a:ln>
                  <a:noFill/>
                </a:ln>
                <a:solidFill>
                  <a:srgbClr val="E6E6DC"/>
                </a:solidFill>
                <a:effectLst/>
                <a:uLnTx/>
                <a:uFillTx/>
                <a:latin typeface="Arial MT"/>
              </a:rPr>
              <a:t> </a:t>
            </a:r>
            <a:r>
              <a:rPr kumimoji="0" sz="800" b="0" i="0" u="none" strike="noStrike" kern="0" cap="none" spc="95" normalizeH="0" baseline="0" noProof="0" dirty="0">
                <a:ln>
                  <a:noFill/>
                </a:ln>
                <a:solidFill>
                  <a:srgbClr val="E6E6DC"/>
                </a:solidFill>
                <a:effectLst/>
                <a:uLnTx/>
                <a:uFillTx/>
                <a:latin typeface="Arial MT"/>
              </a:rPr>
              <a:t>©</a:t>
            </a:r>
            <a:r>
              <a:rPr kumimoji="0" sz="800" b="0" i="0" u="none" strike="noStrike" kern="0" cap="none" spc="50" normalizeH="0" baseline="0" noProof="0" dirty="0">
                <a:ln>
                  <a:noFill/>
                </a:ln>
                <a:solidFill>
                  <a:srgbClr val="E6E6DC"/>
                </a:solidFill>
                <a:effectLst/>
                <a:uLnTx/>
                <a:uFillTx/>
                <a:latin typeface="Arial MT"/>
              </a:rPr>
              <a:t> </a:t>
            </a:r>
            <a:r>
              <a:rPr kumimoji="0" sz="800" b="0" i="0" u="none" strike="noStrike" kern="0" cap="none" spc="30" normalizeH="0" baseline="0" noProof="0" dirty="0">
                <a:ln>
                  <a:noFill/>
                </a:ln>
                <a:solidFill>
                  <a:srgbClr val="E6E6DC"/>
                </a:solidFill>
                <a:effectLst/>
                <a:uLnTx/>
                <a:uFillTx/>
                <a:latin typeface="Arial MT"/>
              </a:rPr>
              <a:t>2025 Accenture.</a:t>
            </a:r>
            <a:r>
              <a:rPr kumimoji="0" sz="800" b="0" i="0" u="none" strike="noStrike" kern="0" cap="none" spc="-5" normalizeH="0" baseline="0" noProof="0" dirty="0">
                <a:ln>
                  <a:noFill/>
                </a:ln>
                <a:solidFill>
                  <a:srgbClr val="E6E6DC"/>
                </a:solidFill>
                <a:effectLst/>
                <a:uLnTx/>
                <a:uFillTx/>
                <a:latin typeface="Arial MT"/>
              </a:rPr>
              <a:t> </a:t>
            </a:r>
            <a:r>
              <a:rPr kumimoji="0" sz="800" b="0" i="0" u="none" strike="noStrike" kern="0" cap="none" spc="30" normalizeH="0" baseline="0" noProof="0" dirty="0">
                <a:ln>
                  <a:noFill/>
                </a:ln>
                <a:solidFill>
                  <a:srgbClr val="E6E6DC"/>
                </a:solidFill>
                <a:effectLst/>
                <a:uLnTx/>
                <a:uFillTx/>
                <a:latin typeface="Arial MT"/>
              </a:rPr>
              <a:t>All</a:t>
            </a:r>
            <a:r>
              <a:rPr kumimoji="0" sz="800" b="0" i="0" u="none" strike="noStrike" kern="0" cap="none" spc="40" normalizeH="0" baseline="0" noProof="0" dirty="0">
                <a:ln>
                  <a:noFill/>
                </a:ln>
                <a:solidFill>
                  <a:srgbClr val="E6E6DC"/>
                </a:solidFill>
                <a:effectLst/>
                <a:uLnTx/>
                <a:uFillTx/>
                <a:latin typeface="Arial MT"/>
              </a:rPr>
              <a:t> </a:t>
            </a:r>
            <a:r>
              <a:rPr kumimoji="0" sz="800" b="0" i="0" u="none" strike="noStrike" kern="0" cap="none" spc="30" normalizeH="0" baseline="0" noProof="0" dirty="0">
                <a:ln>
                  <a:noFill/>
                </a:ln>
                <a:solidFill>
                  <a:srgbClr val="E6E6DC"/>
                </a:solidFill>
                <a:effectLst/>
                <a:uLnTx/>
                <a:uFillTx/>
                <a:latin typeface="Arial MT"/>
              </a:rPr>
              <a:t>rights</a:t>
            </a:r>
            <a:r>
              <a:rPr kumimoji="0" sz="800" b="0" i="0" u="none" strike="noStrike" kern="0" cap="none" spc="10" normalizeH="0" baseline="0" noProof="0" dirty="0">
                <a:ln>
                  <a:noFill/>
                </a:ln>
                <a:solidFill>
                  <a:srgbClr val="E6E6DC"/>
                </a:solidFill>
                <a:effectLst/>
                <a:uLnTx/>
                <a:uFillTx/>
                <a:latin typeface="Arial MT"/>
              </a:rPr>
              <a:t> </a:t>
            </a:r>
            <a:r>
              <a:rPr kumimoji="0" sz="800" b="0" i="0" u="none" strike="noStrike" kern="0" cap="none" spc="-10" normalizeH="0" baseline="0" noProof="0" dirty="0">
                <a:ln>
                  <a:noFill/>
                </a:ln>
                <a:solidFill>
                  <a:srgbClr val="E6E6DC"/>
                </a:solidFill>
                <a:effectLst/>
                <a:uLnTx/>
                <a:uFillTx/>
                <a:latin typeface="Arial MT"/>
              </a:rPr>
              <a:t>reserved.</a:t>
            </a:r>
          </a:p>
        </p:txBody>
      </p:sp>
      <p:sp>
        <p:nvSpPr>
          <p:cNvPr id="23" name="object 23">
            <a:extLst>
              <a:ext uri="{FF2B5EF4-FFF2-40B4-BE49-F238E27FC236}">
                <a16:creationId xmlns:a16="http://schemas.microsoft.com/office/drawing/2014/main" id="{48DE6BA4-2F8B-2B8A-D663-B33680AF2FAE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 marR="0" lvl="0" indent="0" defTabSz="914400" eaLnBrk="1" fontAlgn="auto" latinLnBrk="0" hangingPunct="1">
              <a:lnSpc>
                <a:spcPts val="91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MT"/>
              </a:rPr>
              <a:pPr marL="38100" marR="0" lvl="0" indent="0" defTabSz="914400" eaLnBrk="1" fontAlgn="auto" latinLnBrk="0" hangingPunct="1">
                <a:lnSpc>
                  <a:spcPts val="91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sz="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MT"/>
            </a:endParaRPr>
          </a:p>
        </p:txBody>
      </p:sp>
      <p:pic>
        <p:nvPicPr>
          <p:cNvPr id="7" name="Picture 6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9588AF23-49F0-0400-2283-FEF3035CB3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0498" y="5571199"/>
            <a:ext cx="685800" cy="68580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076EFA16-9757-BB6A-69A1-9B651A33942D}"/>
              </a:ext>
            </a:extLst>
          </p:cNvPr>
          <p:cNvGrpSpPr/>
          <p:nvPr/>
        </p:nvGrpSpPr>
        <p:grpSpPr>
          <a:xfrm>
            <a:off x="299526" y="1296444"/>
            <a:ext cx="8237081" cy="1637111"/>
            <a:chOff x="299526" y="1296444"/>
            <a:chExt cx="8237081" cy="1637111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2724B16B-B4CF-E702-EED0-9D071D426BC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r="8336"/>
            <a:stretch/>
          </p:blipFill>
          <p:spPr>
            <a:xfrm>
              <a:off x="299526" y="1296444"/>
              <a:ext cx="8237081" cy="1637111"/>
            </a:xfrm>
            <a:prstGeom prst="rect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10DA3C7-20CB-A3D3-E007-D6619EFF48E7}"/>
                </a:ext>
              </a:extLst>
            </p:cNvPr>
            <p:cNvSpPr/>
            <p:nvPr/>
          </p:nvSpPr>
          <p:spPr>
            <a:xfrm flipH="1" flipV="1">
              <a:off x="487031" y="1527446"/>
              <a:ext cx="1314179" cy="1318410"/>
            </a:xfrm>
            <a:prstGeom prst="rect">
              <a:avLst/>
            </a:prstGeom>
            <a:noFill/>
            <a:ln w="38100" cap="flat" cmpd="sng" algn="ctr">
              <a:solidFill>
                <a:srgbClr val="A100FF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4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0" cap="none" spc="0" normalizeH="0" baseline="0" noProof="0" dirty="0">
                <a:ln>
                  <a:noFill/>
                </a:ln>
                <a:solidFill>
                  <a:srgbClr val="8064A2"/>
                </a:solidFill>
                <a:effectLst/>
                <a:highlight>
                  <a:srgbClr val="FFFF00"/>
                </a:highlight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02ACC25F-0A31-F3FE-1130-77796A7823C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8594"/>
          <a:stretch/>
        </p:blipFill>
        <p:spPr>
          <a:xfrm>
            <a:off x="299526" y="3171837"/>
            <a:ext cx="11144189" cy="2158717"/>
          </a:xfrm>
          <a:prstGeom prst="rect">
            <a:avLst/>
          </a:prstGeom>
          <a:ln w="12700">
            <a:solidFill>
              <a:schemeClr val="bg1">
                <a:lumMod val="85000"/>
              </a:schemeClr>
            </a:solidFill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7D65A4C-FB85-8D3D-5454-9C6B4C0E0E34}"/>
              </a:ext>
            </a:extLst>
          </p:cNvPr>
          <p:cNvSpPr/>
          <p:nvPr/>
        </p:nvSpPr>
        <p:spPr>
          <a:xfrm flipH="1" flipV="1">
            <a:off x="9550715" y="3827460"/>
            <a:ext cx="958388" cy="423735"/>
          </a:xfrm>
          <a:prstGeom prst="rect">
            <a:avLst/>
          </a:prstGeom>
          <a:noFill/>
          <a:ln w="38100" cap="flat" cmpd="sng" algn="ctr">
            <a:solidFill>
              <a:srgbClr val="A100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0" cap="none" spc="0" normalizeH="0" baseline="0" noProof="0" dirty="0">
              <a:ln>
                <a:noFill/>
              </a:ln>
              <a:solidFill>
                <a:srgbClr val="8064A2"/>
              </a:solidFill>
              <a:effectLst/>
              <a:highlight>
                <a:srgbClr val="FFFF00"/>
              </a:highlight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41DEABF-3F7C-512F-6848-DEBE18D106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77031" y="90573"/>
            <a:ext cx="664143" cy="664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4253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CF9855-9C11-A568-478A-E668C252B4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>
            <a:extLst>
              <a:ext uri="{FF2B5EF4-FFF2-40B4-BE49-F238E27FC236}">
                <a16:creationId xmlns:a16="http://schemas.microsoft.com/office/drawing/2014/main" id="{716AD0F0-FDC7-FDA3-7A87-47462DD82D83}"/>
              </a:ext>
            </a:extLst>
          </p:cNvPr>
          <p:cNvGrpSpPr/>
          <p:nvPr/>
        </p:nvGrpSpPr>
        <p:grpSpPr>
          <a:xfrm>
            <a:off x="0" y="6319239"/>
            <a:ext cx="12192000" cy="539115"/>
            <a:chOff x="0" y="6319239"/>
            <a:chExt cx="12192000" cy="539115"/>
          </a:xfrm>
        </p:grpSpPr>
        <p:pic>
          <p:nvPicPr>
            <p:cNvPr id="3" name="object 3">
              <a:extLst>
                <a:ext uri="{FF2B5EF4-FFF2-40B4-BE49-F238E27FC236}">
                  <a16:creationId xmlns:a16="http://schemas.microsoft.com/office/drawing/2014/main" id="{345EDB94-5181-77A5-FEDA-2EE96FFB6795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6319239"/>
              <a:ext cx="12191999" cy="538759"/>
            </a:xfrm>
            <a:prstGeom prst="rect">
              <a:avLst/>
            </a:prstGeom>
          </p:spPr>
        </p:pic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6C8BAC67-E84D-FF64-2CBC-4003705EC10B}"/>
                </a:ext>
              </a:extLst>
            </p:cNvPr>
            <p:cNvSpPr/>
            <p:nvPr/>
          </p:nvSpPr>
          <p:spPr>
            <a:xfrm>
              <a:off x="380212" y="6483680"/>
              <a:ext cx="183515" cy="201295"/>
            </a:xfrm>
            <a:custGeom>
              <a:avLst/>
              <a:gdLst/>
              <a:ahLst/>
              <a:cxnLst/>
              <a:rect l="l" t="t" r="r" b="b"/>
              <a:pathLst>
                <a:path w="183515" h="201295">
                  <a:moveTo>
                    <a:pt x="0" y="0"/>
                  </a:moveTo>
                  <a:lnTo>
                    <a:pt x="0" y="52527"/>
                  </a:lnTo>
                  <a:lnTo>
                    <a:pt x="118452" y="100583"/>
                  </a:lnTo>
                  <a:lnTo>
                    <a:pt x="0" y="148640"/>
                  </a:lnTo>
                  <a:lnTo>
                    <a:pt x="0" y="201167"/>
                  </a:lnTo>
                  <a:lnTo>
                    <a:pt x="183197" y="126822"/>
                  </a:lnTo>
                  <a:lnTo>
                    <a:pt x="183197" y="743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13" name="object 13">
            <a:extLst>
              <a:ext uri="{FF2B5EF4-FFF2-40B4-BE49-F238E27FC236}">
                <a16:creationId xmlns:a16="http://schemas.microsoft.com/office/drawing/2014/main" id="{AFCD86DF-6941-E9DB-5579-25D2523AAC5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27065" y="208260"/>
            <a:ext cx="10958195" cy="568745"/>
          </a:xfrm>
          <a:prstGeom prst="rect">
            <a:avLst/>
          </a:prstGeom>
        </p:spPr>
        <p:txBody>
          <a:bodyPr vert="horz" wrap="square" lIns="0" tIns="118745" rIns="0" bIns="0" rtlCol="0">
            <a:spAutoFit/>
          </a:bodyPr>
          <a:lstStyle/>
          <a:p>
            <a:pPr marL="12700" marR="5080">
              <a:lnSpc>
                <a:spcPts val="3460"/>
              </a:lnSpc>
              <a:spcBef>
                <a:spcPts val="935"/>
              </a:spcBef>
            </a:pPr>
            <a:r>
              <a:rPr lang="es-AR" dirty="0" err="1"/>
              <a:t>How</a:t>
            </a:r>
            <a:r>
              <a:rPr lang="es-AR" dirty="0"/>
              <a:t> </a:t>
            </a:r>
            <a:r>
              <a:rPr lang="es-AR" dirty="0" err="1"/>
              <a:t>to</a:t>
            </a:r>
            <a:r>
              <a:rPr lang="es-AR" dirty="0"/>
              <a:t> </a:t>
            </a:r>
            <a:r>
              <a:rPr lang="es-AR" dirty="0" err="1"/>
              <a:t>create</a:t>
            </a:r>
            <a:r>
              <a:rPr lang="es-AR" dirty="0"/>
              <a:t> a </a:t>
            </a:r>
            <a:r>
              <a:rPr lang="es-AR" dirty="0" err="1"/>
              <a:t>Notification</a:t>
            </a:r>
            <a:r>
              <a:rPr lang="es-AR" dirty="0"/>
              <a:t> </a:t>
            </a:r>
            <a:r>
              <a:rPr lang="es-AR" dirty="0" err="1"/>
              <a:t>from</a:t>
            </a:r>
            <a:r>
              <a:rPr lang="es-AR" dirty="0"/>
              <a:t> </a:t>
            </a:r>
            <a:r>
              <a:rPr lang="es-AR" dirty="0" err="1"/>
              <a:t>an</a:t>
            </a:r>
            <a:r>
              <a:rPr lang="es-AR" dirty="0"/>
              <a:t> </a:t>
            </a:r>
            <a:r>
              <a:rPr lang="es-AR" dirty="0" err="1"/>
              <a:t>Alert</a:t>
            </a:r>
            <a:r>
              <a:rPr lang="es-AR" dirty="0"/>
              <a:t>?</a:t>
            </a:r>
            <a:endParaRPr spc="75" dirty="0"/>
          </a:p>
        </p:txBody>
      </p:sp>
      <p:sp>
        <p:nvSpPr>
          <p:cNvPr id="27" name="object 27">
            <a:extLst>
              <a:ext uri="{FF2B5EF4-FFF2-40B4-BE49-F238E27FC236}">
                <a16:creationId xmlns:a16="http://schemas.microsoft.com/office/drawing/2014/main" id="{B69F3690-DE4A-3EE6-E753-D6442E7516A0}"/>
              </a:ext>
            </a:extLst>
          </p:cNvPr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ts val="91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800" b="0" i="0" u="none" strike="noStrike" kern="0" cap="none" spc="30" normalizeH="0" baseline="0" noProof="0" dirty="0">
                <a:ln>
                  <a:noFill/>
                </a:ln>
                <a:solidFill>
                  <a:srgbClr val="E6E6DC"/>
                </a:solidFill>
                <a:effectLst/>
                <a:uLnTx/>
                <a:uFillTx/>
                <a:latin typeface="Arial MT"/>
              </a:rPr>
              <a:t>Copyright</a:t>
            </a:r>
            <a:r>
              <a:rPr kumimoji="0" sz="800" b="0" i="0" u="none" strike="noStrike" kern="0" cap="none" spc="-10" normalizeH="0" baseline="0" noProof="0" dirty="0">
                <a:ln>
                  <a:noFill/>
                </a:ln>
                <a:solidFill>
                  <a:srgbClr val="E6E6DC"/>
                </a:solidFill>
                <a:effectLst/>
                <a:uLnTx/>
                <a:uFillTx/>
                <a:latin typeface="Arial MT"/>
              </a:rPr>
              <a:t> </a:t>
            </a:r>
            <a:r>
              <a:rPr kumimoji="0" sz="800" b="0" i="0" u="none" strike="noStrike" kern="0" cap="none" spc="95" normalizeH="0" baseline="0" noProof="0" dirty="0">
                <a:ln>
                  <a:noFill/>
                </a:ln>
                <a:solidFill>
                  <a:srgbClr val="E6E6DC"/>
                </a:solidFill>
                <a:effectLst/>
                <a:uLnTx/>
                <a:uFillTx/>
                <a:latin typeface="Arial MT"/>
              </a:rPr>
              <a:t>©</a:t>
            </a:r>
            <a:r>
              <a:rPr kumimoji="0" sz="800" b="0" i="0" u="none" strike="noStrike" kern="0" cap="none" spc="50" normalizeH="0" baseline="0" noProof="0" dirty="0">
                <a:ln>
                  <a:noFill/>
                </a:ln>
                <a:solidFill>
                  <a:srgbClr val="E6E6DC"/>
                </a:solidFill>
                <a:effectLst/>
                <a:uLnTx/>
                <a:uFillTx/>
                <a:latin typeface="Arial MT"/>
              </a:rPr>
              <a:t> </a:t>
            </a:r>
            <a:r>
              <a:rPr kumimoji="0" sz="800" b="0" i="0" u="none" strike="noStrike" kern="0" cap="none" spc="30" normalizeH="0" baseline="0" noProof="0" dirty="0">
                <a:ln>
                  <a:noFill/>
                </a:ln>
                <a:solidFill>
                  <a:srgbClr val="E6E6DC"/>
                </a:solidFill>
                <a:effectLst/>
                <a:uLnTx/>
                <a:uFillTx/>
                <a:latin typeface="Arial MT"/>
              </a:rPr>
              <a:t>2025 Accenture.</a:t>
            </a:r>
            <a:r>
              <a:rPr kumimoji="0" sz="800" b="0" i="0" u="none" strike="noStrike" kern="0" cap="none" spc="-5" normalizeH="0" baseline="0" noProof="0" dirty="0">
                <a:ln>
                  <a:noFill/>
                </a:ln>
                <a:solidFill>
                  <a:srgbClr val="E6E6DC"/>
                </a:solidFill>
                <a:effectLst/>
                <a:uLnTx/>
                <a:uFillTx/>
                <a:latin typeface="Arial MT"/>
              </a:rPr>
              <a:t> </a:t>
            </a:r>
            <a:r>
              <a:rPr kumimoji="0" sz="800" b="0" i="0" u="none" strike="noStrike" kern="0" cap="none" spc="30" normalizeH="0" baseline="0" noProof="0" dirty="0">
                <a:ln>
                  <a:noFill/>
                </a:ln>
                <a:solidFill>
                  <a:srgbClr val="E6E6DC"/>
                </a:solidFill>
                <a:effectLst/>
                <a:uLnTx/>
                <a:uFillTx/>
                <a:latin typeface="Arial MT"/>
              </a:rPr>
              <a:t>All</a:t>
            </a:r>
            <a:r>
              <a:rPr kumimoji="0" sz="800" b="0" i="0" u="none" strike="noStrike" kern="0" cap="none" spc="40" normalizeH="0" baseline="0" noProof="0" dirty="0">
                <a:ln>
                  <a:noFill/>
                </a:ln>
                <a:solidFill>
                  <a:srgbClr val="E6E6DC"/>
                </a:solidFill>
                <a:effectLst/>
                <a:uLnTx/>
                <a:uFillTx/>
                <a:latin typeface="Arial MT"/>
              </a:rPr>
              <a:t> </a:t>
            </a:r>
            <a:r>
              <a:rPr kumimoji="0" sz="800" b="0" i="0" u="none" strike="noStrike" kern="0" cap="none" spc="30" normalizeH="0" baseline="0" noProof="0" dirty="0">
                <a:ln>
                  <a:noFill/>
                </a:ln>
                <a:solidFill>
                  <a:srgbClr val="E6E6DC"/>
                </a:solidFill>
                <a:effectLst/>
                <a:uLnTx/>
                <a:uFillTx/>
                <a:latin typeface="Arial MT"/>
              </a:rPr>
              <a:t>rights</a:t>
            </a:r>
            <a:r>
              <a:rPr kumimoji="0" sz="800" b="0" i="0" u="none" strike="noStrike" kern="0" cap="none" spc="10" normalizeH="0" baseline="0" noProof="0" dirty="0">
                <a:ln>
                  <a:noFill/>
                </a:ln>
                <a:solidFill>
                  <a:srgbClr val="E6E6DC"/>
                </a:solidFill>
                <a:effectLst/>
                <a:uLnTx/>
                <a:uFillTx/>
                <a:latin typeface="Arial MT"/>
              </a:rPr>
              <a:t> </a:t>
            </a:r>
            <a:r>
              <a:rPr kumimoji="0" sz="800" b="0" i="0" u="none" strike="noStrike" kern="0" cap="none" spc="-10" normalizeH="0" baseline="0" noProof="0" dirty="0">
                <a:ln>
                  <a:noFill/>
                </a:ln>
                <a:solidFill>
                  <a:srgbClr val="E6E6DC"/>
                </a:solidFill>
                <a:effectLst/>
                <a:uLnTx/>
                <a:uFillTx/>
                <a:latin typeface="Arial MT"/>
              </a:rPr>
              <a:t>reserved.</a:t>
            </a:r>
          </a:p>
        </p:txBody>
      </p:sp>
      <p:sp>
        <p:nvSpPr>
          <p:cNvPr id="28" name="object 28">
            <a:extLst>
              <a:ext uri="{FF2B5EF4-FFF2-40B4-BE49-F238E27FC236}">
                <a16:creationId xmlns:a16="http://schemas.microsoft.com/office/drawing/2014/main" id="{45FF290A-45FC-B52C-7E1E-47FE7EF868D0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 marR="0" lvl="0" indent="0" defTabSz="914400" eaLnBrk="1" fontAlgn="auto" latinLnBrk="0" hangingPunct="1">
              <a:lnSpc>
                <a:spcPts val="91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MT"/>
              </a:rPr>
              <a:pPr marL="38100" marR="0" lvl="0" indent="0" defTabSz="914400" eaLnBrk="1" fontAlgn="auto" latinLnBrk="0" hangingPunct="1">
                <a:lnSpc>
                  <a:spcPts val="91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sz="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MT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6039C1E-73AA-D3FF-9AF6-56B1FA6F6D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344" y="173025"/>
            <a:ext cx="596766" cy="596766"/>
          </a:xfrm>
          <a:prstGeom prst="rect">
            <a:avLst/>
          </a:pr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AA237335-86D0-6BC2-BC44-51EBB426DB04}"/>
              </a:ext>
            </a:extLst>
          </p:cNvPr>
          <p:cNvGrpSpPr/>
          <p:nvPr/>
        </p:nvGrpSpPr>
        <p:grpSpPr>
          <a:xfrm>
            <a:off x="326492" y="1330927"/>
            <a:ext cx="11213236" cy="4419961"/>
            <a:chOff x="380212" y="1091491"/>
            <a:chExt cx="11213236" cy="441996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E830A3D-3B78-47A9-88D6-07240648D96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0212" y="1091491"/>
              <a:ext cx="11213236" cy="4419961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4C9FCF0-DA28-724D-6D67-EF420D9035D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621482" y="2446302"/>
              <a:ext cx="1136326" cy="352024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A6C4459F-3E09-472B-4402-110E8D7A494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463986" y="3947422"/>
              <a:ext cx="1804148" cy="513790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959DEB00-2459-F080-E758-79766EBE4CE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641902" y="4030132"/>
              <a:ext cx="1924495" cy="333487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0FA36C25-A9A0-8D5E-FB94-598D5B0F60D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38977" y="4825639"/>
              <a:ext cx="1889743" cy="321385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129EB32D-94D0-1B43-2365-14652DC71C6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277994" y="4148689"/>
              <a:ext cx="2313807" cy="429859"/>
            </a:xfrm>
            <a:prstGeom prst="rect">
              <a:avLst/>
            </a:prstGeom>
          </p:spPr>
        </p:pic>
      </p:grpSp>
      <p:pic>
        <p:nvPicPr>
          <p:cNvPr id="36" name="Picture 35">
            <a:extLst>
              <a:ext uri="{FF2B5EF4-FFF2-40B4-BE49-F238E27FC236}">
                <a16:creationId xmlns:a16="http://schemas.microsoft.com/office/drawing/2014/main" id="{25369236-CDE4-BCE0-372E-576EECDCAF1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162930" y="4452871"/>
            <a:ext cx="949266" cy="949266"/>
          </a:xfrm>
          <a:prstGeom prst="rect">
            <a:avLst/>
          </a:prstGeom>
        </p:spPr>
      </p:pic>
      <p:pic>
        <p:nvPicPr>
          <p:cNvPr id="37" name="Picture 36">
            <a:hlinkClick r:id="rId11" action="ppaction://hlinksldjump" highlightClick="1"/>
            <a:extLst>
              <a:ext uri="{FF2B5EF4-FFF2-40B4-BE49-F238E27FC236}">
                <a16:creationId xmlns:a16="http://schemas.microsoft.com/office/drawing/2014/main" id="{4D4531A3-B6FB-F8A6-5A7F-332D0391F0C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443715" y="5633439"/>
            <a:ext cx="6858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6031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A3EB98-F6D2-67C5-046C-513C2FD09E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>
            <a:extLst>
              <a:ext uri="{FF2B5EF4-FFF2-40B4-BE49-F238E27FC236}">
                <a16:creationId xmlns:a16="http://schemas.microsoft.com/office/drawing/2014/main" id="{A2E18B90-7707-3A9D-8FA9-2E59ADF3D495}"/>
              </a:ext>
            </a:extLst>
          </p:cNvPr>
          <p:cNvGrpSpPr/>
          <p:nvPr/>
        </p:nvGrpSpPr>
        <p:grpSpPr>
          <a:xfrm>
            <a:off x="0" y="6319239"/>
            <a:ext cx="12192000" cy="539115"/>
            <a:chOff x="0" y="6319239"/>
            <a:chExt cx="12192000" cy="539115"/>
          </a:xfrm>
        </p:grpSpPr>
        <p:pic>
          <p:nvPicPr>
            <p:cNvPr id="3" name="object 3">
              <a:extLst>
                <a:ext uri="{FF2B5EF4-FFF2-40B4-BE49-F238E27FC236}">
                  <a16:creationId xmlns:a16="http://schemas.microsoft.com/office/drawing/2014/main" id="{971E67FE-7E4B-1962-9CFF-C65F2089CC28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6319239"/>
              <a:ext cx="12191999" cy="538759"/>
            </a:xfrm>
            <a:prstGeom prst="rect">
              <a:avLst/>
            </a:prstGeom>
          </p:spPr>
        </p:pic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320982C0-A4AC-405D-A96E-EA0A7793786B}"/>
                </a:ext>
              </a:extLst>
            </p:cNvPr>
            <p:cNvSpPr/>
            <p:nvPr/>
          </p:nvSpPr>
          <p:spPr>
            <a:xfrm>
              <a:off x="380212" y="6483680"/>
              <a:ext cx="183515" cy="201295"/>
            </a:xfrm>
            <a:custGeom>
              <a:avLst/>
              <a:gdLst/>
              <a:ahLst/>
              <a:cxnLst/>
              <a:rect l="l" t="t" r="r" b="b"/>
              <a:pathLst>
                <a:path w="183515" h="201295">
                  <a:moveTo>
                    <a:pt x="0" y="0"/>
                  </a:moveTo>
                  <a:lnTo>
                    <a:pt x="0" y="52527"/>
                  </a:lnTo>
                  <a:lnTo>
                    <a:pt x="118452" y="100583"/>
                  </a:lnTo>
                  <a:lnTo>
                    <a:pt x="0" y="148640"/>
                  </a:lnTo>
                  <a:lnTo>
                    <a:pt x="0" y="201167"/>
                  </a:lnTo>
                  <a:lnTo>
                    <a:pt x="183197" y="126822"/>
                  </a:lnTo>
                  <a:lnTo>
                    <a:pt x="183197" y="743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13" name="object 13">
            <a:extLst>
              <a:ext uri="{FF2B5EF4-FFF2-40B4-BE49-F238E27FC236}">
                <a16:creationId xmlns:a16="http://schemas.microsoft.com/office/drawing/2014/main" id="{2A45FE0B-6C99-CB86-A4F5-E51B249096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27065" y="208260"/>
            <a:ext cx="10958195" cy="568745"/>
          </a:xfrm>
          <a:prstGeom prst="rect">
            <a:avLst/>
          </a:prstGeom>
        </p:spPr>
        <p:txBody>
          <a:bodyPr vert="horz" wrap="square" lIns="0" tIns="118745" rIns="0" bIns="0" rtlCol="0">
            <a:spAutoFit/>
          </a:bodyPr>
          <a:lstStyle/>
          <a:p>
            <a:pPr marL="12700" marR="5080">
              <a:lnSpc>
                <a:spcPts val="3460"/>
              </a:lnSpc>
              <a:spcBef>
                <a:spcPts val="935"/>
              </a:spcBef>
            </a:pPr>
            <a:r>
              <a:rPr lang="en-US" dirty="0"/>
              <a:t>How to receive an e-mail notification</a:t>
            </a:r>
            <a:r>
              <a:rPr lang="es-AR" dirty="0"/>
              <a:t>?</a:t>
            </a:r>
            <a:endParaRPr spc="75" dirty="0"/>
          </a:p>
        </p:txBody>
      </p:sp>
      <p:sp>
        <p:nvSpPr>
          <p:cNvPr id="27" name="object 27">
            <a:extLst>
              <a:ext uri="{FF2B5EF4-FFF2-40B4-BE49-F238E27FC236}">
                <a16:creationId xmlns:a16="http://schemas.microsoft.com/office/drawing/2014/main" id="{D57A9040-07D9-48D4-64CC-8388FD6F0F52}"/>
              </a:ext>
            </a:extLst>
          </p:cNvPr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ts val="91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800" b="0" i="0" u="none" strike="noStrike" kern="0" cap="none" spc="30" normalizeH="0" baseline="0" noProof="0" dirty="0">
                <a:ln>
                  <a:noFill/>
                </a:ln>
                <a:solidFill>
                  <a:srgbClr val="E6E6DC"/>
                </a:solidFill>
                <a:effectLst/>
                <a:uLnTx/>
                <a:uFillTx/>
                <a:latin typeface="Arial MT"/>
              </a:rPr>
              <a:t>Copyright</a:t>
            </a:r>
            <a:r>
              <a:rPr kumimoji="0" sz="800" b="0" i="0" u="none" strike="noStrike" kern="0" cap="none" spc="-10" normalizeH="0" baseline="0" noProof="0" dirty="0">
                <a:ln>
                  <a:noFill/>
                </a:ln>
                <a:solidFill>
                  <a:srgbClr val="E6E6DC"/>
                </a:solidFill>
                <a:effectLst/>
                <a:uLnTx/>
                <a:uFillTx/>
                <a:latin typeface="Arial MT"/>
              </a:rPr>
              <a:t> </a:t>
            </a:r>
            <a:r>
              <a:rPr kumimoji="0" sz="800" b="0" i="0" u="none" strike="noStrike" kern="0" cap="none" spc="95" normalizeH="0" baseline="0" noProof="0" dirty="0">
                <a:ln>
                  <a:noFill/>
                </a:ln>
                <a:solidFill>
                  <a:srgbClr val="E6E6DC"/>
                </a:solidFill>
                <a:effectLst/>
                <a:uLnTx/>
                <a:uFillTx/>
                <a:latin typeface="Arial MT"/>
              </a:rPr>
              <a:t>©</a:t>
            </a:r>
            <a:r>
              <a:rPr kumimoji="0" sz="800" b="0" i="0" u="none" strike="noStrike" kern="0" cap="none" spc="50" normalizeH="0" baseline="0" noProof="0" dirty="0">
                <a:ln>
                  <a:noFill/>
                </a:ln>
                <a:solidFill>
                  <a:srgbClr val="E6E6DC"/>
                </a:solidFill>
                <a:effectLst/>
                <a:uLnTx/>
                <a:uFillTx/>
                <a:latin typeface="Arial MT"/>
              </a:rPr>
              <a:t> </a:t>
            </a:r>
            <a:r>
              <a:rPr kumimoji="0" sz="800" b="0" i="0" u="none" strike="noStrike" kern="0" cap="none" spc="30" normalizeH="0" baseline="0" noProof="0" dirty="0">
                <a:ln>
                  <a:noFill/>
                </a:ln>
                <a:solidFill>
                  <a:srgbClr val="E6E6DC"/>
                </a:solidFill>
                <a:effectLst/>
                <a:uLnTx/>
                <a:uFillTx/>
                <a:latin typeface="Arial MT"/>
              </a:rPr>
              <a:t>2025 Accenture.</a:t>
            </a:r>
            <a:r>
              <a:rPr kumimoji="0" sz="800" b="0" i="0" u="none" strike="noStrike" kern="0" cap="none" spc="-5" normalizeH="0" baseline="0" noProof="0" dirty="0">
                <a:ln>
                  <a:noFill/>
                </a:ln>
                <a:solidFill>
                  <a:srgbClr val="E6E6DC"/>
                </a:solidFill>
                <a:effectLst/>
                <a:uLnTx/>
                <a:uFillTx/>
                <a:latin typeface="Arial MT"/>
              </a:rPr>
              <a:t> </a:t>
            </a:r>
            <a:r>
              <a:rPr kumimoji="0" sz="800" b="0" i="0" u="none" strike="noStrike" kern="0" cap="none" spc="30" normalizeH="0" baseline="0" noProof="0" dirty="0">
                <a:ln>
                  <a:noFill/>
                </a:ln>
                <a:solidFill>
                  <a:srgbClr val="E6E6DC"/>
                </a:solidFill>
                <a:effectLst/>
                <a:uLnTx/>
                <a:uFillTx/>
                <a:latin typeface="Arial MT"/>
              </a:rPr>
              <a:t>All</a:t>
            </a:r>
            <a:r>
              <a:rPr kumimoji="0" sz="800" b="0" i="0" u="none" strike="noStrike" kern="0" cap="none" spc="40" normalizeH="0" baseline="0" noProof="0" dirty="0">
                <a:ln>
                  <a:noFill/>
                </a:ln>
                <a:solidFill>
                  <a:srgbClr val="E6E6DC"/>
                </a:solidFill>
                <a:effectLst/>
                <a:uLnTx/>
                <a:uFillTx/>
                <a:latin typeface="Arial MT"/>
              </a:rPr>
              <a:t> </a:t>
            </a:r>
            <a:r>
              <a:rPr kumimoji="0" sz="800" b="0" i="0" u="none" strike="noStrike" kern="0" cap="none" spc="30" normalizeH="0" baseline="0" noProof="0" dirty="0">
                <a:ln>
                  <a:noFill/>
                </a:ln>
                <a:solidFill>
                  <a:srgbClr val="E6E6DC"/>
                </a:solidFill>
                <a:effectLst/>
                <a:uLnTx/>
                <a:uFillTx/>
                <a:latin typeface="Arial MT"/>
              </a:rPr>
              <a:t>rights</a:t>
            </a:r>
            <a:r>
              <a:rPr kumimoji="0" sz="800" b="0" i="0" u="none" strike="noStrike" kern="0" cap="none" spc="10" normalizeH="0" baseline="0" noProof="0" dirty="0">
                <a:ln>
                  <a:noFill/>
                </a:ln>
                <a:solidFill>
                  <a:srgbClr val="E6E6DC"/>
                </a:solidFill>
                <a:effectLst/>
                <a:uLnTx/>
                <a:uFillTx/>
                <a:latin typeface="Arial MT"/>
              </a:rPr>
              <a:t> </a:t>
            </a:r>
            <a:r>
              <a:rPr kumimoji="0" sz="800" b="0" i="0" u="none" strike="noStrike" kern="0" cap="none" spc="-10" normalizeH="0" baseline="0" noProof="0" dirty="0">
                <a:ln>
                  <a:noFill/>
                </a:ln>
                <a:solidFill>
                  <a:srgbClr val="E6E6DC"/>
                </a:solidFill>
                <a:effectLst/>
                <a:uLnTx/>
                <a:uFillTx/>
                <a:latin typeface="Arial MT"/>
              </a:rPr>
              <a:t>reserved.</a:t>
            </a:r>
          </a:p>
        </p:txBody>
      </p:sp>
      <p:sp>
        <p:nvSpPr>
          <p:cNvPr id="28" name="object 28">
            <a:extLst>
              <a:ext uri="{FF2B5EF4-FFF2-40B4-BE49-F238E27FC236}">
                <a16:creationId xmlns:a16="http://schemas.microsoft.com/office/drawing/2014/main" id="{9EDA6525-D796-21BB-584D-BA19F3148461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 marR="0" lvl="0" indent="0" defTabSz="914400" eaLnBrk="1" fontAlgn="auto" latinLnBrk="0" hangingPunct="1">
              <a:lnSpc>
                <a:spcPts val="91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MT"/>
              </a:rPr>
              <a:pPr marL="38100" marR="0" lvl="0" indent="0" defTabSz="914400" eaLnBrk="1" fontAlgn="auto" latinLnBrk="0" hangingPunct="1">
                <a:lnSpc>
                  <a:spcPts val="91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sz="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MT"/>
            </a:endParaRPr>
          </a:p>
        </p:txBody>
      </p:sp>
      <p:pic>
        <p:nvPicPr>
          <p:cNvPr id="37" name="Picture 36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449995F1-9451-7064-68AB-194E07EA01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43715" y="5633439"/>
            <a:ext cx="685800" cy="685800"/>
          </a:xfrm>
          <a:prstGeom prst="rect">
            <a:avLst/>
          </a:prstGeom>
        </p:spPr>
      </p:pic>
      <p:pic>
        <p:nvPicPr>
          <p:cNvPr id="7" name="Graphic 6" descr="Open envelope outline">
            <a:extLst>
              <a:ext uri="{FF2B5EF4-FFF2-40B4-BE49-F238E27FC236}">
                <a16:creationId xmlns:a16="http://schemas.microsoft.com/office/drawing/2014/main" id="{B751D4FC-B247-F52F-23D6-0CFD06E6D6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4769" y="35432"/>
            <a:ext cx="914400" cy="91440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7A70BC51-1DC3-1099-D39F-37B6E70FBFD7}"/>
              </a:ext>
            </a:extLst>
          </p:cNvPr>
          <p:cNvGrpSpPr/>
          <p:nvPr/>
        </p:nvGrpSpPr>
        <p:grpSpPr>
          <a:xfrm>
            <a:off x="134257" y="2053644"/>
            <a:ext cx="5759730" cy="2265840"/>
            <a:chOff x="229901" y="1375122"/>
            <a:chExt cx="6934988" cy="258122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C902D68-8BD3-9032-2EE1-AD66625301D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r="40975"/>
            <a:stretch/>
          </p:blipFill>
          <p:spPr>
            <a:xfrm>
              <a:off x="229901" y="1375122"/>
              <a:ext cx="6934988" cy="2581222"/>
            </a:xfrm>
            <a:prstGeom prst="rect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6F363A3-7E39-AD3D-1D8E-6AC28C1C0174}"/>
                </a:ext>
              </a:extLst>
            </p:cNvPr>
            <p:cNvSpPr/>
            <p:nvPr/>
          </p:nvSpPr>
          <p:spPr>
            <a:xfrm flipH="1" flipV="1">
              <a:off x="563726" y="2316124"/>
              <a:ext cx="1490541" cy="1454209"/>
            </a:xfrm>
            <a:prstGeom prst="rect">
              <a:avLst/>
            </a:prstGeom>
            <a:noFill/>
            <a:ln w="38100" cap="flat" cmpd="sng" algn="ctr">
              <a:solidFill>
                <a:srgbClr val="A100FF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4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0" cap="none" spc="0" normalizeH="0" baseline="0" noProof="0" dirty="0">
                <a:ln>
                  <a:noFill/>
                </a:ln>
                <a:solidFill>
                  <a:srgbClr val="8064A2"/>
                </a:solidFill>
                <a:effectLst/>
                <a:highlight>
                  <a:srgbClr val="FFFF00"/>
                </a:highlight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15ABD88-C00D-F1C7-3410-92F3126A9854}"/>
              </a:ext>
            </a:extLst>
          </p:cNvPr>
          <p:cNvGrpSpPr/>
          <p:nvPr/>
        </p:nvGrpSpPr>
        <p:grpSpPr>
          <a:xfrm>
            <a:off x="6013897" y="1377461"/>
            <a:ext cx="6036275" cy="4068055"/>
            <a:chOff x="5407440" y="2025309"/>
            <a:chExt cx="6036275" cy="4068055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7849AC96-D4EB-96AA-B0AF-19DF6CEE529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407440" y="2025309"/>
              <a:ext cx="6036275" cy="4068055"/>
            </a:xfrm>
            <a:prstGeom prst="rect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</p:pic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201C3BE0-7988-C5C1-1CD3-BE972FFDCA51}"/>
                </a:ext>
              </a:extLst>
            </p:cNvPr>
            <p:cNvSpPr/>
            <p:nvPr/>
          </p:nvSpPr>
          <p:spPr>
            <a:xfrm flipH="1" flipV="1">
              <a:off x="5489029" y="3290405"/>
              <a:ext cx="1868503" cy="443395"/>
            </a:xfrm>
            <a:prstGeom prst="rect">
              <a:avLst/>
            </a:prstGeom>
            <a:noFill/>
            <a:ln w="38100" cap="flat" cmpd="sng" algn="ctr">
              <a:solidFill>
                <a:srgbClr val="A100FF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4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0" cap="none" spc="0" normalizeH="0" baseline="0" noProof="0" dirty="0">
                <a:ln>
                  <a:noFill/>
                </a:ln>
                <a:solidFill>
                  <a:srgbClr val="8064A2"/>
                </a:solidFill>
                <a:effectLst/>
                <a:highlight>
                  <a:srgbClr val="FFFF00"/>
                </a:highlight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742782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2C439F-4B45-2EFE-9C7F-F792E9A8AA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>
            <a:extLst>
              <a:ext uri="{FF2B5EF4-FFF2-40B4-BE49-F238E27FC236}">
                <a16:creationId xmlns:a16="http://schemas.microsoft.com/office/drawing/2014/main" id="{17B364D9-C499-13E9-9B89-F75E94A719DB}"/>
              </a:ext>
            </a:extLst>
          </p:cNvPr>
          <p:cNvGrpSpPr/>
          <p:nvPr/>
        </p:nvGrpSpPr>
        <p:grpSpPr>
          <a:xfrm>
            <a:off x="0" y="6319239"/>
            <a:ext cx="12192000" cy="539115"/>
            <a:chOff x="0" y="6319239"/>
            <a:chExt cx="12192000" cy="539115"/>
          </a:xfrm>
        </p:grpSpPr>
        <p:pic>
          <p:nvPicPr>
            <p:cNvPr id="3" name="object 3">
              <a:extLst>
                <a:ext uri="{FF2B5EF4-FFF2-40B4-BE49-F238E27FC236}">
                  <a16:creationId xmlns:a16="http://schemas.microsoft.com/office/drawing/2014/main" id="{DCD0B104-5F55-3085-9B1E-C3D7E09955B6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6319239"/>
              <a:ext cx="12191999" cy="538759"/>
            </a:xfrm>
            <a:prstGeom prst="rect">
              <a:avLst/>
            </a:prstGeom>
          </p:spPr>
        </p:pic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1AD887AA-1883-4FE5-7185-31F940720B62}"/>
                </a:ext>
              </a:extLst>
            </p:cNvPr>
            <p:cNvSpPr/>
            <p:nvPr/>
          </p:nvSpPr>
          <p:spPr>
            <a:xfrm>
              <a:off x="380212" y="6483680"/>
              <a:ext cx="183515" cy="201295"/>
            </a:xfrm>
            <a:custGeom>
              <a:avLst/>
              <a:gdLst/>
              <a:ahLst/>
              <a:cxnLst/>
              <a:rect l="l" t="t" r="r" b="b"/>
              <a:pathLst>
                <a:path w="183515" h="201295">
                  <a:moveTo>
                    <a:pt x="0" y="0"/>
                  </a:moveTo>
                  <a:lnTo>
                    <a:pt x="0" y="52527"/>
                  </a:lnTo>
                  <a:lnTo>
                    <a:pt x="118452" y="100583"/>
                  </a:lnTo>
                  <a:lnTo>
                    <a:pt x="0" y="148640"/>
                  </a:lnTo>
                  <a:lnTo>
                    <a:pt x="0" y="201167"/>
                  </a:lnTo>
                  <a:lnTo>
                    <a:pt x="183197" y="126822"/>
                  </a:lnTo>
                  <a:lnTo>
                    <a:pt x="183197" y="743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13" name="object 13">
            <a:extLst>
              <a:ext uri="{FF2B5EF4-FFF2-40B4-BE49-F238E27FC236}">
                <a16:creationId xmlns:a16="http://schemas.microsoft.com/office/drawing/2014/main" id="{1AC8991D-4097-E046-CD55-8A426AAF1C4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27065" y="208260"/>
            <a:ext cx="10958195" cy="568745"/>
          </a:xfrm>
          <a:prstGeom prst="rect">
            <a:avLst/>
          </a:prstGeom>
        </p:spPr>
        <p:txBody>
          <a:bodyPr vert="horz" wrap="square" lIns="0" tIns="118745" rIns="0" bIns="0" rtlCol="0">
            <a:spAutoFit/>
          </a:bodyPr>
          <a:lstStyle/>
          <a:p>
            <a:pPr marL="12700" marR="5080">
              <a:lnSpc>
                <a:spcPts val="3460"/>
              </a:lnSpc>
              <a:spcBef>
                <a:spcPts val="935"/>
              </a:spcBef>
            </a:pPr>
            <a:r>
              <a:rPr lang="en-US" dirty="0"/>
              <a:t>How to receive an e-mail notification</a:t>
            </a:r>
            <a:r>
              <a:rPr lang="es-AR" dirty="0"/>
              <a:t>?</a:t>
            </a:r>
            <a:endParaRPr spc="75" dirty="0"/>
          </a:p>
        </p:txBody>
      </p:sp>
      <p:sp>
        <p:nvSpPr>
          <p:cNvPr id="27" name="object 27">
            <a:extLst>
              <a:ext uri="{FF2B5EF4-FFF2-40B4-BE49-F238E27FC236}">
                <a16:creationId xmlns:a16="http://schemas.microsoft.com/office/drawing/2014/main" id="{CB79AAAE-582C-63A4-1779-F88D8E4910CB}"/>
              </a:ext>
            </a:extLst>
          </p:cNvPr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ts val="91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800" b="0" i="0" u="none" strike="noStrike" kern="0" cap="none" spc="30" normalizeH="0" baseline="0" noProof="0" dirty="0">
                <a:ln>
                  <a:noFill/>
                </a:ln>
                <a:solidFill>
                  <a:srgbClr val="E6E6DC"/>
                </a:solidFill>
                <a:effectLst/>
                <a:uLnTx/>
                <a:uFillTx/>
                <a:latin typeface="Arial MT"/>
              </a:rPr>
              <a:t>Copyright</a:t>
            </a:r>
            <a:r>
              <a:rPr kumimoji="0" sz="800" b="0" i="0" u="none" strike="noStrike" kern="0" cap="none" spc="-10" normalizeH="0" baseline="0" noProof="0" dirty="0">
                <a:ln>
                  <a:noFill/>
                </a:ln>
                <a:solidFill>
                  <a:srgbClr val="E6E6DC"/>
                </a:solidFill>
                <a:effectLst/>
                <a:uLnTx/>
                <a:uFillTx/>
                <a:latin typeface="Arial MT"/>
              </a:rPr>
              <a:t> </a:t>
            </a:r>
            <a:r>
              <a:rPr kumimoji="0" sz="800" b="0" i="0" u="none" strike="noStrike" kern="0" cap="none" spc="95" normalizeH="0" baseline="0" noProof="0" dirty="0">
                <a:ln>
                  <a:noFill/>
                </a:ln>
                <a:solidFill>
                  <a:srgbClr val="E6E6DC"/>
                </a:solidFill>
                <a:effectLst/>
                <a:uLnTx/>
                <a:uFillTx/>
                <a:latin typeface="Arial MT"/>
              </a:rPr>
              <a:t>©</a:t>
            </a:r>
            <a:r>
              <a:rPr kumimoji="0" sz="800" b="0" i="0" u="none" strike="noStrike" kern="0" cap="none" spc="50" normalizeH="0" baseline="0" noProof="0" dirty="0">
                <a:ln>
                  <a:noFill/>
                </a:ln>
                <a:solidFill>
                  <a:srgbClr val="E6E6DC"/>
                </a:solidFill>
                <a:effectLst/>
                <a:uLnTx/>
                <a:uFillTx/>
                <a:latin typeface="Arial MT"/>
              </a:rPr>
              <a:t> </a:t>
            </a:r>
            <a:r>
              <a:rPr kumimoji="0" sz="800" b="0" i="0" u="none" strike="noStrike" kern="0" cap="none" spc="30" normalizeH="0" baseline="0" noProof="0" dirty="0">
                <a:ln>
                  <a:noFill/>
                </a:ln>
                <a:solidFill>
                  <a:srgbClr val="E6E6DC"/>
                </a:solidFill>
                <a:effectLst/>
                <a:uLnTx/>
                <a:uFillTx/>
                <a:latin typeface="Arial MT"/>
              </a:rPr>
              <a:t>2025 Accenture.</a:t>
            </a:r>
            <a:r>
              <a:rPr kumimoji="0" sz="800" b="0" i="0" u="none" strike="noStrike" kern="0" cap="none" spc="-5" normalizeH="0" baseline="0" noProof="0" dirty="0">
                <a:ln>
                  <a:noFill/>
                </a:ln>
                <a:solidFill>
                  <a:srgbClr val="E6E6DC"/>
                </a:solidFill>
                <a:effectLst/>
                <a:uLnTx/>
                <a:uFillTx/>
                <a:latin typeface="Arial MT"/>
              </a:rPr>
              <a:t> </a:t>
            </a:r>
            <a:r>
              <a:rPr kumimoji="0" sz="800" b="0" i="0" u="none" strike="noStrike" kern="0" cap="none" spc="30" normalizeH="0" baseline="0" noProof="0" dirty="0">
                <a:ln>
                  <a:noFill/>
                </a:ln>
                <a:solidFill>
                  <a:srgbClr val="E6E6DC"/>
                </a:solidFill>
                <a:effectLst/>
                <a:uLnTx/>
                <a:uFillTx/>
                <a:latin typeface="Arial MT"/>
              </a:rPr>
              <a:t>All</a:t>
            </a:r>
            <a:r>
              <a:rPr kumimoji="0" sz="800" b="0" i="0" u="none" strike="noStrike" kern="0" cap="none" spc="40" normalizeH="0" baseline="0" noProof="0" dirty="0">
                <a:ln>
                  <a:noFill/>
                </a:ln>
                <a:solidFill>
                  <a:srgbClr val="E6E6DC"/>
                </a:solidFill>
                <a:effectLst/>
                <a:uLnTx/>
                <a:uFillTx/>
                <a:latin typeface="Arial MT"/>
              </a:rPr>
              <a:t> </a:t>
            </a:r>
            <a:r>
              <a:rPr kumimoji="0" sz="800" b="0" i="0" u="none" strike="noStrike" kern="0" cap="none" spc="30" normalizeH="0" baseline="0" noProof="0" dirty="0">
                <a:ln>
                  <a:noFill/>
                </a:ln>
                <a:solidFill>
                  <a:srgbClr val="E6E6DC"/>
                </a:solidFill>
                <a:effectLst/>
                <a:uLnTx/>
                <a:uFillTx/>
                <a:latin typeface="Arial MT"/>
              </a:rPr>
              <a:t>rights</a:t>
            </a:r>
            <a:r>
              <a:rPr kumimoji="0" sz="800" b="0" i="0" u="none" strike="noStrike" kern="0" cap="none" spc="10" normalizeH="0" baseline="0" noProof="0" dirty="0">
                <a:ln>
                  <a:noFill/>
                </a:ln>
                <a:solidFill>
                  <a:srgbClr val="E6E6DC"/>
                </a:solidFill>
                <a:effectLst/>
                <a:uLnTx/>
                <a:uFillTx/>
                <a:latin typeface="Arial MT"/>
              </a:rPr>
              <a:t> </a:t>
            </a:r>
            <a:r>
              <a:rPr kumimoji="0" sz="800" b="0" i="0" u="none" strike="noStrike" kern="0" cap="none" spc="-10" normalizeH="0" baseline="0" noProof="0" dirty="0">
                <a:ln>
                  <a:noFill/>
                </a:ln>
                <a:solidFill>
                  <a:srgbClr val="E6E6DC"/>
                </a:solidFill>
                <a:effectLst/>
                <a:uLnTx/>
                <a:uFillTx/>
                <a:latin typeface="Arial MT"/>
              </a:rPr>
              <a:t>reserved.</a:t>
            </a:r>
          </a:p>
        </p:txBody>
      </p:sp>
      <p:sp>
        <p:nvSpPr>
          <p:cNvPr id="28" name="object 28">
            <a:extLst>
              <a:ext uri="{FF2B5EF4-FFF2-40B4-BE49-F238E27FC236}">
                <a16:creationId xmlns:a16="http://schemas.microsoft.com/office/drawing/2014/main" id="{D118C2A9-5111-EB86-9DE1-8C23F1617F07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 marR="0" lvl="0" indent="0" defTabSz="914400" eaLnBrk="1" fontAlgn="auto" latinLnBrk="0" hangingPunct="1">
              <a:lnSpc>
                <a:spcPts val="91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MT"/>
              </a:rPr>
              <a:pPr marL="38100" marR="0" lvl="0" indent="0" defTabSz="914400" eaLnBrk="1" fontAlgn="auto" latinLnBrk="0" hangingPunct="1">
                <a:lnSpc>
                  <a:spcPts val="91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sz="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MT"/>
            </a:endParaRPr>
          </a:p>
        </p:txBody>
      </p:sp>
      <p:pic>
        <p:nvPicPr>
          <p:cNvPr id="37" name="Picture 36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484A3AF7-2086-9287-CFFF-7AA8A4E4ED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43715" y="5633439"/>
            <a:ext cx="685800" cy="685800"/>
          </a:xfrm>
          <a:prstGeom prst="rect">
            <a:avLst/>
          </a:prstGeom>
        </p:spPr>
      </p:pic>
      <p:pic>
        <p:nvPicPr>
          <p:cNvPr id="7" name="Graphic 6" descr="Open envelope outline">
            <a:extLst>
              <a:ext uri="{FF2B5EF4-FFF2-40B4-BE49-F238E27FC236}">
                <a16:creationId xmlns:a16="http://schemas.microsoft.com/office/drawing/2014/main" id="{A2D889AF-8604-C6E0-2C71-ACB9D3A0D8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4769" y="35432"/>
            <a:ext cx="914400" cy="914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25A430C-B130-75F0-04A2-8774BC35FF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88598" y="1091948"/>
            <a:ext cx="7649793" cy="4912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3795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4A1F9F-3D9D-B5D5-AE5D-67BF49A2A1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>
            <a:extLst>
              <a:ext uri="{FF2B5EF4-FFF2-40B4-BE49-F238E27FC236}">
                <a16:creationId xmlns:a16="http://schemas.microsoft.com/office/drawing/2014/main" id="{D010A59A-7932-1145-B68A-67F37E62300F}"/>
              </a:ext>
            </a:extLst>
          </p:cNvPr>
          <p:cNvGrpSpPr/>
          <p:nvPr/>
        </p:nvGrpSpPr>
        <p:grpSpPr>
          <a:xfrm>
            <a:off x="0" y="6319239"/>
            <a:ext cx="12192000" cy="539115"/>
            <a:chOff x="0" y="6319239"/>
            <a:chExt cx="12192000" cy="539115"/>
          </a:xfrm>
        </p:grpSpPr>
        <p:pic>
          <p:nvPicPr>
            <p:cNvPr id="3" name="object 3">
              <a:extLst>
                <a:ext uri="{FF2B5EF4-FFF2-40B4-BE49-F238E27FC236}">
                  <a16:creationId xmlns:a16="http://schemas.microsoft.com/office/drawing/2014/main" id="{AFE08ED0-0BBF-3A1C-5A61-642A3C2E8655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6319239"/>
              <a:ext cx="12191999" cy="538759"/>
            </a:xfrm>
            <a:prstGeom prst="rect">
              <a:avLst/>
            </a:prstGeom>
          </p:spPr>
        </p:pic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B0CC135B-3E3B-3F46-DF0C-2F7AA0FD4A64}"/>
                </a:ext>
              </a:extLst>
            </p:cNvPr>
            <p:cNvSpPr/>
            <p:nvPr/>
          </p:nvSpPr>
          <p:spPr>
            <a:xfrm>
              <a:off x="380212" y="6483680"/>
              <a:ext cx="183515" cy="201295"/>
            </a:xfrm>
            <a:custGeom>
              <a:avLst/>
              <a:gdLst/>
              <a:ahLst/>
              <a:cxnLst/>
              <a:rect l="l" t="t" r="r" b="b"/>
              <a:pathLst>
                <a:path w="183515" h="201295">
                  <a:moveTo>
                    <a:pt x="0" y="0"/>
                  </a:moveTo>
                  <a:lnTo>
                    <a:pt x="0" y="52527"/>
                  </a:lnTo>
                  <a:lnTo>
                    <a:pt x="118452" y="100583"/>
                  </a:lnTo>
                  <a:lnTo>
                    <a:pt x="0" y="148640"/>
                  </a:lnTo>
                  <a:lnTo>
                    <a:pt x="0" y="201167"/>
                  </a:lnTo>
                  <a:lnTo>
                    <a:pt x="183197" y="126822"/>
                  </a:lnTo>
                  <a:lnTo>
                    <a:pt x="183197" y="743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13" name="object 13">
            <a:extLst>
              <a:ext uri="{FF2B5EF4-FFF2-40B4-BE49-F238E27FC236}">
                <a16:creationId xmlns:a16="http://schemas.microsoft.com/office/drawing/2014/main" id="{0F1D0B08-A063-44F7-0CAA-8B40799C7F6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27065" y="208260"/>
            <a:ext cx="10958195" cy="568745"/>
          </a:xfrm>
          <a:prstGeom prst="rect">
            <a:avLst/>
          </a:prstGeom>
        </p:spPr>
        <p:txBody>
          <a:bodyPr vert="horz" wrap="square" lIns="0" tIns="118745" rIns="0" bIns="0" rtlCol="0">
            <a:spAutoFit/>
          </a:bodyPr>
          <a:lstStyle/>
          <a:p>
            <a:pPr marL="12700" marR="5080">
              <a:lnSpc>
                <a:spcPts val="3460"/>
              </a:lnSpc>
              <a:spcBef>
                <a:spcPts val="935"/>
              </a:spcBef>
            </a:pPr>
            <a:r>
              <a:rPr lang="en-US" dirty="0"/>
              <a:t>How to receive an e-mail notification</a:t>
            </a:r>
            <a:r>
              <a:rPr lang="es-AR" dirty="0"/>
              <a:t>?</a:t>
            </a:r>
            <a:endParaRPr spc="75" dirty="0"/>
          </a:p>
        </p:txBody>
      </p:sp>
      <p:sp>
        <p:nvSpPr>
          <p:cNvPr id="27" name="object 27">
            <a:extLst>
              <a:ext uri="{FF2B5EF4-FFF2-40B4-BE49-F238E27FC236}">
                <a16:creationId xmlns:a16="http://schemas.microsoft.com/office/drawing/2014/main" id="{4CF269C5-36CA-CC7C-6BE0-2A39B3D24DF1}"/>
              </a:ext>
            </a:extLst>
          </p:cNvPr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ts val="91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800" b="0" i="0" u="none" strike="noStrike" kern="0" cap="none" spc="30" normalizeH="0" baseline="0" noProof="0" dirty="0">
                <a:ln>
                  <a:noFill/>
                </a:ln>
                <a:solidFill>
                  <a:srgbClr val="E6E6DC"/>
                </a:solidFill>
                <a:effectLst/>
                <a:uLnTx/>
                <a:uFillTx/>
                <a:latin typeface="Arial MT"/>
              </a:rPr>
              <a:t>Copyright</a:t>
            </a:r>
            <a:r>
              <a:rPr kumimoji="0" sz="800" b="0" i="0" u="none" strike="noStrike" kern="0" cap="none" spc="-10" normalizeH="0" baseline="0" noProof="0" dirty="0">
                <a:ln>
                  <a:noFill/>
                </a:ln>
                <a:solidFill>
                  <a:srgbClr val="E6E6DC"/>
                </a:solidFill>
                <a:effectLst/>
                <a:uLnTx/>
                <a:uFillTx/>
                <a:latin typeface="Arial MT"/>
              </a:rPr>
              <a:t> </a:t>
            </a:r>
            <a:r>
              <a:rPr kumimoji="0" sz="800" b="0" i="0" u="none" strike="noStrike" kern="0" cap="none" spc="95" normalizeH="0" baseline="0" noProof="0" dirty="0">
                <a:ln>
                  <a:noFill/>
                </a:ln>
                <a:solidFill>
                  <a:srgbClr val="E6E6DC"/>
                </a:solidFill>
                <a:effectLst/>
                <a:uLnTx/>
                <a:uFillTx/>
                <a:latin typeface="Arial MT"/>
              </a:rPr>
              <a:t>©</a:t>
            </a:r>
            <a:r>
              <a:rPr kumimoji="0" sz="800" b="0" i="0" u="none" strike="noStrike" kern="0" cap="none" spc="50" normalizeH="0" baseline="0" noProof="0" dirty="0">
                <a:ln>
                  <a:noFill/>
                </a:ln>
                <a:solidFill>
                  <a:srgbClr val="E6E6DC"/>
                </a:solidFill>
                <a:effectLst/>
                <a:uLnTx/>
                <a:uFillTx/>
                <a:latin typeface="Arial MT"/>
              </a:rPr>
              <a:t> </a:t>
            </a:r>
            <a:r>
              <a:rPr kumimoji="0" sz="800" b="0" i="0" u="none" strike="noStrike" kern="0" cap="none" spc="30" normalizeH="0" baseline="0" noProof="0" dirty="0">
                <a:ln>
                  <a:noFill/>
                </a:ln>
                <a:solidFill>
                  <a:srgbClr val="E6E6DC"/>
                </a:solidFill>
                <a:effectLst/>
                <a:uLnTx/>
                <a:uFillTx/>
                <a:latin typeface="Arial MT"/>
              </a:rPr>
              <a:t>2025 Accenture.</a:t>
            </a:r>
            <a:r>
              <a:rPr kumimoji="0" sz="800" b="0" i="0" u="none" strike="noStrike" kern="0" cap="none" spc="-5" normalizeH="0" baseline="0" noProof="0" dirty="0">
                <a:ln>
                  <a:noFill/>
                </a:ln>
                <a:solidFill>
                  <a:srgbClr val="E6E6DC"/>
                </a:solidFill>
                <a:effectLst/>
                <a:uLnTx/>
                <a:uFillTx/>
                <a:latin typeface="Arial MT"/>
              </a:rPr>
              <a:t> </a:t>
            </a:r>
            <a:r>
              <a:rPr kumimoji="0" sz="800" b="0" i="0" u="none" strike="noStrike" kern="0" cap="none" spc="30" normalizeH="0" baseline="0" noProof="0" dirty="0">
                <a:ln>
                  <a:noFill/>
                </a:ln>
                <a:solidFill>
                  <a:srgbClr val="E6E6DC"/>
                </a:solidFill>
                <a:effectLst/>
                <a:uLnTx/>
                <a:uFillTx/>
                <a:latin typeface="Arial MT"/>
              </a:rPr>
              <a:t>All</a:t>
            </a:r>
            <a:r>
              <a:rPr kumimoji="0" sz="800" b="0" i="0" u="none" strike="noStrike" kern="0" cap="none" spc="40" normalizeH="0" baseline="0" noProof="0" dirty="0">
                <a:ln>
                  <a:noFill/>
                </a:ln>
                <a:solidFill>
                  <a:srgbClr val="E6E6DC"/>
                </a:solidFill>
                <a:effectLst/>
                <a:uLnTx/>
                <a:uFillTx/>
                <a:latin typeface="Arial MT"/>
              </a:rPr>
              <a:t> </a:t>
            </a:r>
            <a:r>
              <a:rPr kumimoji="0" sz="800" b="0" i="0" u="none" strike="noStrike" kern="0" cap="none" spc="30" normalizeH="0" baseline="0" noProof="0" dirty="0">
                <a:ln>
                  <a:noFill/>
                </a:ln>
                <a:solidFill>
                  <a:srgbClr val="E6E6DC"/>
                </a:solidFill>
                <a:effectLst/>
                <a:uLnTx/>
                <a:uFillTx/>
                <a:latin typeface="Arial MT"/>
              </a:rPr>
              <a:t>rights</a:t>
            </a:r>
            <a:r>
              <a:rPr kumimoji="0" sz="800" b="0" i="0" u="none" strike="noStrike" kern="0" cap="none" spc="10" normalizeH="0" baseline="0" noProof="0" dirty="0">
                <a:ln>
                  <a:noFill/>
                </a:ln>
                <a:solidFill>
                  <a:srgbClr val="E6E6DC"/>
                </a:solidFill>
                <a:effectLst/>
                <a:uLnTx/>
                <a:uFillTx/>
                <a:latin typeface="Arial MT"/>
              </a:rPr>
              <a:t> </a:t>
            </a:r>
            <a:r>
              <a:rPr kumimoji="0" sz="800" b="0" i="0" u="none" strike="noStrike" kern="0" cap="none" spc="-10" normalizeH="0" baseline="0" noProof="0" dirty="0">
                <a:ln>
                  <a:noFill/>
                </a:ln>
                <a:solidFill>
                  <a:srgbClr val="E6E6DC"/>
                </a:solidFill>
                <a:effectLst/>
                <a:uLnTx/>
                <a:uFillTx/>
                <a:latin typeface="Arial MT"/>
              </a:rPr>
              <a:t>reserved.</a:t>
            </a:r>
          </a:p>
        </p:txBody>
      </p:sp>
      <p:sp>
        <p:nvSpPr>
          <p:cNvPr id="28" name="object 28">
            <a:extLst>
              <a:ext uri="{FF2B5EF4-FFF2-40B4-BE49-F238E27FC236}">
                <a16:creationId xmlns:a16="http://schemas.microsoft.com/office/drawing/2014/main" id="{12A3B9CE-DF4A-33C7-F1EE-2EDF68CB3836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 marR="0" lvl="0" indent="0" defTabSz="914400" eaLnBrk="1" fontAlgn="auto" latinLnBrk="0" hangingPunct="1">
              <a:lnSpc>
                <a:spcPts val="91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MT"/>
              </a:rPr>
              <a:pPr marL="38100" marR="0" lvl="0" indent="0" defTabSz="914400" eaLnBrk="1" fontAlgn="auto" latinLnBrk="0" hangingPunct="1">
                <a:lnSpc>
                  <a:spcPts val="91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sz="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MT"/>
            </a:endParaRPr>
          </a:p>
        </p:txBody>
      </p:sp>
      <p:pic>
        <p:nvPicPr>
          <p:cNvPr id="37" name="Picture 36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18564D83-9434-95AA-ADD7-FB857627A9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43715" y="5633439"/>
            <a:ext cx="685800" cy="685800"/>
          </a:xfrm>
          <a:prstGeom prst="rect">
            <a:avLst/>
          </a:prstGeom>
        </p:spPr>
      </p:pic>
      <p:pic>
        <p:nvPicPr>
          <p:cNvPr id="7" name="Graphic 6" descr="Open envelope outline">
            <a:extLst>
              <a:ext uri="{FF2B5EF4-FFF2-40B4-BE49-F238E27FC236}">
                <a16:creationId xmlns:a16="http://schemas.microsoft.com/office/drawing/2014/main" id="{D7625355-7593-8741-2204-2441DF9BB5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4769" y="35432"/>
            <a:ext cx="914400" cy="914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A7CDCE8-8727-D028-DEE1-8251A5EAD3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9155" y="1889854"/>
            <a:ext cx="9655512" cy="3078292"/>
          </a:xfrm>
          <a:prstGeom prst="rect">
            <a:avLst/>
          </a:prstGeom>
        </p:spPr>
      </p:pic>
      <p:sp>
        <p:nvSpPr>
          <p:cNvPr id="12" name="object 3">
            <a:extLst>
              <a:ext uri="{FF2B5EF4-FFF2-40B4-BE49-F238E27FC236}">
                <a16:creationId xmlns:a16="http://schemas.microsoft.com/office/drawing/2014/main" id="{FA437DBA-EE13-1C68-3796-89C4E920A345}"/>
              </a:ext>
            </a:extLst>
          </p:cNvPr>
          <p:cNvSpPr txBox="1">
            <a:spLocks/>
          </p:cNvSpPr>
          <p:nvPr/>
        </p:nvSpPr>
        <p:spPr>
          <a:xfrm>
            <a:off x="183382" y="1122660"/>
            <a:ext cx="3388616" cy="489236"/>
          </a:xfrm>
          <a:prstGeom prst="rect">
            <a:avLst/>
          </a:prstGeom>
        </p:spPr>
        <p:txBody>
          <a:bodyPr vert="horz" wrap="square" lIns="0" tIns="118745" rIns="0" bIns="0" rtlCol="0">
            <a:spAutoFit/>
          </a:bodyPr>
          <a:lstStyle>
            <a:lvl1pPr>
              <a:defRPr sz="3600" b="1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 marR="5080">
              <a:spcBef>
                <a:spcPts val="935"/>
              </a:spcBef>
            </a:pPr>
            <a:r>
              <a:rPr lang="en-US" sz="2400" kern="0" spc="55" dirty="0">
                <a:solidFill>
                  <a:srgbClr val="A055F5"/>
                </a:solidFill>
              </a:rPr>
              <a:t>Example </a:t>
            </a:r>
          </a:p>
        </p:txBody>
      </p:sp>
    </p:spTree>
    <p:extLst>
      <p:ext uri="{BB962C8B-B14F-4D97-AF65-F5344CB8AC3E}">
        <p14:creationId xmlns:p14="http://schemas.microsoft.com/office/powerpoint/2010/main" val="29620649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16CC47-6634-C688-8391-D13F5E3014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 Medium" panose="020B0603030202060203" pitchFamily="34" charset="0"/>
                <a:ea typeface="+mj-ea"/>
                <a:cs typeface="+mj-cs"/>
              </a:rPr>
              <a:t>From Alert to Notification</a:t>
            </a:r>
            <a:endParaRPr lang="en-US" dirty="0"/>
          </a:p>
        </p:txBody>
      </p:sp>
      <p:sp>
        <p:nvSpPr>
          <p:cNvPr id="16" name="Arrow: Chevron 15">
            <a:extLst>
              <a:ext uri="{FF2B5EF4-FFF2-40B4-BE49-F238E27FC236}">
                <a16:creationId xmlns:a16="http://schemas.microsoft.com/office/drawing/2014/main" id="{224B4893-7AA6-FDB5-7FF2-D552B98E44E4}"/>
              </a:ext>
            </a:extLst>
          </p:cNvPr>
          <p:cNvSpPr/>
          <p:nvPr/>
        </p:nvSpPr>
        <p:spPr>
          <a:xfrm>
            <a:off x="3051209" y="873300"/>
            <a:ext cx="5484697" cy="454138"/>
          </a:xfrm>
          <a:prstGeom prst="chevron">
            <a:avLst/>
          </a:prstGeom>
          <a:noFill/>
          <a:ln w="28575" cap="rnd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raphik"/>
                <a:ea typeface="+mn-ea"/>
                <a:cs typeface="Arial" panose="020B0604020202020204" pitchFamily="34" charset="0"/>
              </a:rPr>
              <a:t>Rule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  <a:ea typeface="+mn-ea"/>
              <a:cs typeface="Arial" panose="020B0604020202020204" pitchFamily="34" charset="0"/>
            </a:endParaRPr>
          </a:p>
        </p:txBody>
      </p:sp>
      <p:sp>
        <p:nvSpPr>
          <p:cNvPr id="17" name="Arrow: Chevron 16">
            <a:extLst>
              <a:ext uri="{FF2B5EF4-FFF2-40B4-BE49-F238E27FC236}">
                <a16:creationId xmlns:a16="http://schemas.microsoft.com/office/drawing/2014/main" id="{FB57AE6B-0024-5E35-8403-35158CFCFB66}"/>
              </a:ext>
            </a:extLst>
          </p:cNvPr>
          <p:cNvSpPr/>
          <p:nvPr/>
        </p:nvSpPr>
        <p:spPr>
          <a:xfrm>
            <a:off x="8325529" y="873300"/>
            <a:ext cx="3866470" cy="454138"/>
          </a:xfrm>
          <a:prstGeom prst="chevron">
            <a:avLst/>
          </a:prstGeom>
          <a:noFill/>
          <a:ln w="28575" cap="rnd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raphik"/>
                <a:ea typeface="+mn-ea"/>
                <a:cs typeface="Arial" panose="020B0604020202020204" pitchFamily="34" charset="0"/>
              </a:rPr>
              <a:t>Monitoring Alert</a:t>
            </a:r>
          </a:p>
        </p:txBody>
      </p:sp>
      <p:pic>
        <p:nvPicPr>
          <p:cNvPr id="92" name="Graphic 91">
            <a:extLst>
              <a:ext uri="{FF2B5EF4-FFF2-40B4-BE49-F238E27FC236}">
                <a16:creationId xmlns:a16="http://schemas.microsoft.com/office/drawing/2014/main" id="{7D8FD868-1680-0633-02C3-3466C9F80212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42531" y="1422400"/>
            <a:ext cx="12640929" cy="5029200"/>
          </a:xfrm>
          <a:prstGeom prst="rect">
            <a:avLst/>
          </a:prstGeom>
        </p:spPr>
      </p:pic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76E3954A-476F-DD59-0FED-5FC2C73CD27D}"/>
              </a:ext>
            </a:extLst>
          </p:cNvPr>
          <p:cNvCxnSpPr>
            <a:cxnSpLocks/>
          </p:cNvCxnSpPr>
          <p:nvPr/>
        </p:nvCxnSpPr>
        <p:spPr>
          <a:xfrm rot="5400000">
            <a:off x="5839107" y="3958354"/>
            <a:ext cx="5394960" cy="0"/>
          </a:xfrm>
          <a:prstGeom prst="line">
            <a:avLst/>
          </a:prstGeom>
          <a:ln w="12700" cap="rnd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D65DCCA-667C-9CAA-9F6F-4D7DD7E10D04}"/>
              </a:ext>
            </a:extLst>
          </p:cNvPr>
          <p:cNvSpPr/>
          <p:nvPr/>
        </p:nvSpPr>
        <p:spPr>
          <a:xfrm>
            <a:off x="124666" y="3797814"/>
            <a:ext cx="1779984" cy="808011"/>
          </a:xfrm>
          <a:prstGeom prst="roundRect">
            <a:avLst/>
          </a:prstGeom>
          <a:noFill/>
          <a:ln>
            <a:solidFill>
              <a:schemeClr val="accent6">
                <a:lumMod val="90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460073">
                    <a:lumMod val="40000"/>
                    <a:lumOff val="60000"/>
                  </a:srgbClr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Create</a:t>
            </a:r>
            <a:endParaRPr kumimoji="0" lang="es-AR" sz="1800" b="0" i="0" u="none" strike="noStrike" kern="1200" cap="none" spc="0" normalizeH="0" baseline="0" noProof="0" dirty="0">
              <a:ln>
                <a:noFill/>
              </a:ln>
              <a:solidFill>
                <a:srgbClr val="460073">
                  <a:lumMod val="40000"/>
                  <a:lumOff val="60000"/>
                </a:srgbClr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sz="1800" b="0" i="0" u="none" strike="noStrike" kern="1200" cap="none" spc="0" normalizeH="0" baseline="0" noProof="0" dirty="0">
                <a:ln>
                  <a:noFill/>
                </a:ln>
                <a:solidFill>
                  <a:srgbClr val="460073">
                    <a:lumMod val="40000"/>
                    <a:lumOff val="60000"/>
                  </a:srgbClr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 </a:t>
            </a:r>
            <a:r>
              <a:rPr kumimoji="0" lang="es-A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460073">
                    <a:lumMod val="40000"/>
                    <a:lumOff val="60000"/>
                  </a:srgbClr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Alert</a:t>
            </a:r>
            <a:r>
              <a:rPr kumimoji="0" lang="es-AR" sz="1800" b="0" i="0" u="none" strike="noStrike" kern="1200" cap="none" spc="0" normalizeH="0" baseline="0" noProof="0" dirty="0">
                <a:ln>
                  <a:noFill/>
                </a:ln>
                <a:solidFill>
                  <a:srgbClr val="460073">
                    <a:lumMod val="40000"/>
                    <a:lumOff val="60000"/>
                  </a:srgbClr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 </a:t>
            </a:r>
            <a:r>
              <a:rPr kumimoji="0" lang="es-A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460073">
                    <a:lumMod val="40000"/>
                    <a:lumOff val="60000"/>
                  </a:srgbClr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Type</a:t>
            </a: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srgbClr val="460073">
                  <a:lumMod val="40000"/>
                  <a:lumOff val="60000"/>
                </a:srgbClr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4BA1825F-0F16-5C34-EC3B-7BD2F64DE24D}"/>
              </a:ext>
            </a:extLst>
          </p:cNvPr>
          <p:cNvSpPr/>
          <p:nvPr/>
        </p:nvSpPr>
        <p:spPr>
          <a:xfrm>
            <a:off x="4066447" y="4307957"/>
            <a:ext cx="2120737" cy="479039"/>
          </a:xfrm>
          <a:prstGeom prst="roundRect">
            <a:avLst/>
          </a:prstGeom>
          <a:noFill/>
          <a:ln>
            <a:solidFill>
              <a:schemeClr val="accent6">
                <a:lumMod val="90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460073">
                    <a:lumMod val="40000"/>
                    <a:lumOff val="60000"/>
                  </a:srgbClr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Create</a:t>
            </a:r>
            <a:r>
              <a:rPr kumimoji="0" lang="es-AR" sz="1800" b="0" i="0" u="none" strike="noStrike" kern="1200" cap="none" spc="0" normalizeH="0" baseline="0" noProof="0" dirty="0">
                <a:ln>
                  <a:noFill/>
                </a:ln>
                <a:solidFill>
                  <a:srgbClr val="460073">
                    <a:lumMod val="40000"/>
                    <a:lumOff val="60000"/>
                  </a:srgbClr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 Rule</a:t>
            </a: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srgbClr val="460073">
                  <a:lumMod val="40000"/>
                  <a:lumOff val="60000"/>
                </a:srgbClr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7779AFDD-6B21-A602-6E01-5A7190748402}"/>
              </a:ext>
            </a:extLst>
          </p:cNvPr>
          <p:cNvSpPr/>
          <p:nvPr/>
        </p:nvSpPr>
        <p:spPr>
          <a:xfrm>
            <a:off x="9361981" y="176766"/>
            <a:ext cx="2361070" cy="449545"/>
          </a:xfrm>
          <a:prstGeom prst="roundRect">
            <a:avLst/>
          </a:prstGeom>
          <a:noFill/>
          <a:ln>
            <a:solidFill>
              <a:schemeClr val="accent6">
                <a:lumMod val="90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dirty="0" err="1">
                <a:hlinkClick r:id="rId5"/>
              </a:rPr>
              <a:t>Configuring</a:t>
            </a:r>
            <a:r>
              <a:rPr lang="es-ES" dirty="0">
                <a:hlinkClick r:id="rId5"/>
              </a:rPr>
              <a:t> Rules</a:t>
            </a: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srgbClr val="460073">
                  <a:lumMod val="40000"/>
                  <a:lumOff val="60000"/>
                </a:srgbClr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923453A4-DE20-A6E7-8D44-B17234130FBE}"/>
              </a:ext>
            </a:extLst>
          </p:cNvPr>
          <p:cNvSpPr/>
          <p:nvPr/>
        </p:nvSpPr>
        <p:spPr>
          <a:xfrm>
            <a:off x="5258053" y="5367372"/>
            <a:ext cx="1820720" cy="964510"/>
          </a:xfrm>
          <a:prstGeom prst="roundRect">
            <a:avLst/>
          </a:prstGeom>
          <a:noFill/>
          <a:ln>
            <a:solidFill>
              <a:schemeClr val="accent6">
                <a:lumMod val="90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460073">
                    <a:lumMod val="40000"/>
                    <a:lumOff val="60000"/>
                  </a:srgbClr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Insert</a:t>
            </a:r>
            <a:r>
              <a:rPr kumimoji="0" lang="es-AR" sz="1800" b="0" i="0" u="none" strike="noStrike" kern="1200" cap="none" spc="0" normalizeH="0" baseline="0" noProof="0" dirty="0">
                <a:ln>
                  <a:noFill/>
                </a:ln>
                <a:solidFill>
                  <a:srgbClr val="460073">
                    <a:lumMod val="40000"/>
                    <a:lumOff val="60000"/>
                  </a:srgbClr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 </a:t>
            </a:r>
            <a:r>
              <a:rPr kumimoji="0" lang="es-A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460073">
                    <a:lumMod val="40000"/>
                    <a:lumOff val="60000"/>
                  </a:srgbClr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Triggerd</a:t>
            </a:r>
            <a:r>
              <a:rPr kumimoji="0" lang="es-AR" sz="1800" b="0" i="0" u="none" strike="noStrike" kern="1200" cap="none" spc="0" normalizeH="0" baseline="0" noProof="0" dirty="0">
                <a:ln>
                  <a:noFill/>
                </a:ln>
                <a:solidFill>
                  <a:srgbClr val="460073">
                    <a:lumMod val="40000"/>
                    <a:lumOff val="60000"/>
                  </a:srgbClr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 </a:t>
            </a:r>
            <a:r>
              <a:rPr kumimoji="0" lang="es-A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460073">
                    <a:lumMod val="40000"/>
                    <a:lumOff val="60000"/>
                  </a:srgbClr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Value</a:t>
            </a: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srgbClr val="460073">
                  <a:lumMod val="40000"/>
                  <a:lumOff val="60000"/>
                </a:srgbClr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0147F162-94EF-CFBC-C502-53922132D21F}"/>
              </a:ext>
            </a:extLst>
          </p:cNvPr>
          <p:cNvSpPr/>
          <p:nvPr/>
        </p:nvSpPr>
        <p:spPr>
          <a:xfrm>
            <a:off x="8837065" y="1813120"/>
            <a:ext cx="2120737" cy="1026490"/>
          </a:xfrm>
          <a:prstGeom prst="roundRect">
            <a:avLst/>
          </a:prstGeom>
          <a:noFill/>
          <a:ln>
            <a:solidFill>
              <a:schemeClr val="accent6">
                <a:lumMod val="90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460073">
                    <a:lumMod val="40000"/>
                    <a:lumOff val="60000"/>
                  </a:srgbClr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Create</a:t>
            </a:r>
            <a:r>
              <a:rPr kumimoji="0" lang="es-AR" sz="1800" b="0" i="0" u="none" strike="noStrike" kern="1200" cap="none" spc="0" normalizeH="0" baseline="0" noProof="0" dirty="0">
                <a:ln>
                  <a:noFill/>
                </a:ln>
                <a:solidFill>
                  <a:srgbClr val="460073">
                    <a:lumMod val="40000"/>
                    <a:lumOff val="60000"/>
                  </a:srgbClr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 </a:t>
            </a:r>
            <a:r>
              <a:rPr kumimoji="0" lang="es-A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460073">
                    <a:lumMod val="40000"/>
                    <a:lumOff val="60000"/>
                  </a:srgbClr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Notification</a:t>
            </a:r>
            <a:r>
              <a:rPr kumimoji="0" lang="es-AR" sz="1800" b="0" i="0" u="none" strike="noStrike" kern="1200" cap="none" spc="0" normalizeH="0" baseline="0" noProof="0" dirty="0">
                <a:ln>
                  <a:noFill/>
                </a:ln>
                <a:solidFill>
                  <a:srgbClr val="460073">
                    <a:lumMod val="40000"/>
                    <a:lumOff val="60000"/>
                  </a:srgbClr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 </a:t>
            </a:r>
            <a:r>
              <a:rPr kumimoji="0" lang="es-A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460073">
                    <a:lumMod val="40000"/>
                    <a:lumOff val="60000"/>
                  </a:srgbClr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to</a:t>
            </a:r>
            <a:r>
              <a:rPr kumimoji="0" lang="es-AR" sz="1800" b="0" i="0" u="none" strike="noStrike" kern="1200" cap="none" spc="0" normalizeH="0" baseline="0" noProof="0" dirty="0">
                <a:ln>
                  <a:noFill/>
                </a:ln>
                <a:solidFill>
                  <a:srgbClr val="460073">
                    <a:lumMod val="40000"/>
                    <a:lumOff val="60000"/>
                  </a:srgbClr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 S4H</a:t>
            </a: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srgbClr val="460073">
                  <a:lumMod val="40000"/>
                  <a:lumOff val="60000"/>
                </a:srgbClr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pic>
        <p:nvPicPr>
          <p:cNvPr id="11" name="Graphic 10" descr="Presentation with media with solid fill">
            <a:extLst>
              <a:ext uri="{FF2B5EF4-FFF2-40B4-BE49-F238E27FC236}">
                <a16:creationId xmlns:a16="http://schemas.microsoft.com/office/drawing/2014/main" id="{4D9CAD75-A3B8-D08C-2913-CAFDB73EAB2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25529" y="-50800"/>
            <a:ext cx="914400" cy="914400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D9BBEE89-2812-8FCB-C78C-A5F726B75DD5}"/>
              </a:ext>
            </a:extLst>
          </p:cNvPr>
          <p:cNvGrpSpPr/>
          <p:nvPr/>
        </p:nvGrpSpPr>
        <p:grpSpPr>
          <a:xfrm>
            <a:off x="497375" y="4837497"/>
            <a:ext cx="1097280" cy="1097280"/>
            <a:chOff x="897630" y="4966257"/>
            <a:chExt cx="1097280" cy="1097280"/>
          </a:xfrm>
        </p:grpSpPr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1FA74A7C-D462-14DD-EE73-7EF204A31CA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97630" y="4966257"/>
              <a:ext cx="1097280" cy="1097280"/>
            </a:xfrm>
            <a:prstGeom prst="ellipse">
              <a:avLst/>
            </a:prstGeom>
            <a:solidFill>
              <a:schemeClr val="accent5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raphik Medium" panose="020B0603030202060203" pitchFamily="34" charset="0"/>
                <a:ea typeface="+mn-ea"/>
                <a:cs typeface="+mn-cs"/>
              </a:endParaRPr>
            </a:p>
          </p:txBody>
        </p:sp>
        <p:pic>
          <p:nvPicPr>
            <p:cNvPr id="13" name="Picture 12">
              <a:hlinkClick r:id="rId8" action="ppaction://hlinksldjump"/>
              <a:extLst>
                <a:ext uri="{FF2B5EF4-FFF2-40B4-BE49-F238E27FC236}">
                  <a16:creationId xmlns:a16="http://schemas.microsoft.com/office/drawing/2014/main" id="{54B7B73E-4782-8851-188E-B254F95F74F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114198" y="5140985"/>
              <a:ext cx="664143" cy="664143"/>
            </a:xfrm>
            <a:prstGeom prst="rect">
              <a:avLst/>
            </a:prstGeom>
          </p:spPr>
        </p:pic>
      </p:grpSp>
      <p:sp>
        <p:nvSpPr>
          <p:cNvPr id="25" name="Arrow: Pentagon 24">
            <a:extLst>
              <a:ext uri="{FF2B5EF4-FFF2-40B4-BE49-F238E27FC236}">
                <a16:creationId xmlns:a16="http://schemas.microsoft.com/office/drawing/2014/main" id="{275267E4-6786-5DF6-1AB5-1A63D0502B91}"/>
              </a:ext>
            </a:extLst>
          </p:cNvPr>
          <p:cNvSpPr>
            <a:spLocks/>
          </p:cNvSpPr>
          <p:nvPr/>
        </p:nvSpPr>
        <p:spPr>
          <a:xfrm>
            <a:off x="20619" y="1066459"/>
            <a:ext cx="12150761" cy="411170"/>
          </a:xfrm>
          <a:prstGeom prst="homePlate">
            <a:avLst/>
          </a:prstGeom>
          <a:gradFill flip="none" rotWithShape="1">
            <a:gsLst>
              <a:gs pos="49698">
                <a:schemeClr val="accent4"/>
              </a:gs>
              <a:gs pos="0">
                <a:srgbClr val="FE7800"/>
              </a:gs>
              <a:gs pos="100000">
                <a:schemeClr val="accent5">
                  <a:lumMod val="50000"/>
                </a:schemeClr>
              </a:gs>
            </a:gsLst>
            <a:lin ang="0" scaled="1"/>
            <a:tileRect/>
          </a:gradFill>
          <a:ln w="28575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6" name="Arrow: Pentagon 25">
            <a:extLst>
              <a:ext uri="{FF2B5EF4-FFF2-40B4-BE49-F238E27FC236}">
                <a16:creationId xmlns:a16="http://schemas.microsoft.com/office/drawing/2014/main" id="{9B8FE67B-A854-1B2E-7FB5-245E038D18D9}"/>
              </a:ext>
            </a:extLst>
          </p:cNvPr>
          <p:cNvSpPr/>
          <p:nvPr/>
        </p:nvSpPr>
        <p:spPr>
          <a:xfrm>
            <a:off x="-110193" y="1025700"/>
            <a:ext cx="2827994" cy="466804"/>
          </a:xfrm>
          <a:prstGeom prst="homePlate">
            <a:avLst/>
          </a:prstGeom>
          <a:noFill/>
          <a:ln w="28575" cap="rnd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raphik"/>
                <a:ea typeface="+mn-ea"/>
                <a:cs typeface="Arial" panose="020B0604020202020204" pitchFamily="34" charset="0"/>
              </a:rPr>
              <a:t> </a:t>
            </a:r>
            <a:r>
              <a:rPr lang="en-US" sz="1200" b="1" dirty="0">
                <a:solidFill>
                  <a:srgbClr val="FFFFFF"/>
                </a:solidFill>
                <a:latin typeface="Graphik"/>
                <a:cs typeface="Arial" panose="020B0604020202020204" pitchFamily="34" charset="0"/>
              </a:rPr>
              <a:t>Manage 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raphik"/>
                <a:ea typeface="+mn-ea"/>
                <a:cs typeface="Arial" panose="020B0604020202020204" pitchFamily="34" charset="0"/>
              </a:rPr>
              <a:t>Alert Type</a:t>
            </a:r>
          </a:p>
        </p:txBody>
      </p:sp>
      <p:sp>
        <p:nvSpPr>
          <p:cNvPr id="27" name="Arrow: Chevron 26">
            <a:extLst>
              <a:ext uri="{FF2B5EF4-FFF2-40B4-BE49-F238E27FC236}">
                <a16:creationId xmlns:a16="http://schemas.microsoft.com/office/drawing/2014/main" id="{1FEDBDBA-FDA3-4E9F-90BD-A2909E75EA68}"/>
              </a:ext>
            </a:extLst>
          </p:cNvPr>
          <p:cNvSpPr/>
          <p:nvPr/>
        </p:nvSpPr>
        <p:spPr>
          <a:xfrm>
            <a:off x="2489200" y="1023491"/>
            <a:ext cx="6172199" cy="469012"/>
          </a:xfrm>
          <a:prstGeom prst="chevron">
            <a:avLst/>
          </a:prstGeom>
          <a:noFill/>
          <a:ln w="28575" cap="rnd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raphik"/>
                <a:ea typeface="+mn-ea"/>
                <a:cs typeface="Arial" panose="020B0604020202020204" pitchFamily="34" charset="0"/>
              </a:rPr>
              <a:t>Manage Rules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  <a:ea typeface="+mn-ea"/>
              <a:cs typeface="Arial" panose="020B0604020202020204" pitchFamily="34" charset="0"/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556C8F5-C898-BB3B-2525-1BDBE49B0895}"/>
              </a:ext>
            </a:extLst>
          </p:cNvPr>
          <p:cNvCxnSpPr>
            <a:cxnSpLocks/>
          </p:cNvCxnSpPr>
          <p:nvPr/>
        </p:nvCxnSpPr>
        <p:spPr>
          <a:xfrm rot="5400000">
            <a:off x="-142415" y="4217156"/>
            <a:ext cx="5394960" cy="0"/>
          </a:xfrm>
          <a:prstGeom prst="line">
            <a:avLst/>
          </a:prstGeom>
          <a:ln w="12700" cap="rnd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D9F4DAB-3DE7-CF14-7D52-29BCF28E828D}"/>
              </a:ext>
            </a:extLst>
          </p:cNvPr>
          <p:cNvGrpSpPr/>
          <p:nvPr/>
        </p:nvGrpSpPr>
        <p:grpSpPr>
          <a:xfrm>
            <a:off x="2879720" y="4180924"/>
            <a:ext cx="1097280" cy="1097280"/>
            <a:chOff x="4327412" y="3063239"/>
            <a:chExt cx="1097280" cy="1097280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78FC0A23-5023-CBB9-C272-02F84F452EA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27412" y="3063239"/>
              <a:ext cx="1097280" cy="1097280"/>
            </a:xfrm>
            <a:prstGeom prst="ellipse">
              <a:avLst/>
            </a:prstGeom>
            <a:solidFill>
              <a:schemeClr val="accent5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raphik Medium" panose="020B0603030202060203" pitchFamily="34" charset="0"/>
                <a:ea typeface="+mn-ea"/>
                <a:cs typeface="+mn-cs"/>
              </a:endParaRPr>
            </a:p>
          </p:txBody>
        </p:sp>
        <p:pic>
          <p:nvPicPr>
            <p:cNvPr id="34" name="Picture 33">
              <a:hlinkClick r:id="rId10" action="ppaction://hlinksldjump"/>
              <a:extLst>
                <a:ext uri="{FF2B5EF4-FFF2-40B4-BE49-F238E27FC236}">
                  <a16:creationId xmlns:a16="http://schemas.microsoft.com/office/drawing/2014/main" id="{EFD32733-C47D-C366-9776-B395BCC9BF5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579672" y="3197212"/>
              <a:ext cx="706366" cy="706366"/>
            </a:xfrm>
            <a:prstGeom prst="rect">
              <a:avLst/>
            </a:prstGeom>
          </p:spPr>
        </p:pic>
      </p:grp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55408F6C-30E6-5059-490E-08B6BEE3D92D}"/>
              </a:ext>
            </a:extLst>
          </p:cNvPr>
          <p:cNvSpPr/>
          <p:nvPr/>
        </p:nvSpPr>
        <p:spPr>
          <a:xfrm>
            <a:off x="2842341" y="1813120"/>
            <a:ext cx="2120737" cy="770082"/>
          </a:xfrm>
          <a:prstGeom prst="roundRect">
            <a:avLst/>
          </a:prstGeom>
          <a:noFill/>
          <a:ln>
            <a:solidFill>
              <a:schemeClr val="accent6">
                <a:lumMod val="90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AR" dirty="0" err="1">
                <a:solidFill>
                  <a:srgbClr val="460073">
                    <a:lumMod val="40000"/>
                    <a:lumOff val="60000"/>
                  </a:srgbClr>
                </a:solidFill>
                <a:latin typeface="Graphik"/>
              </a:rPr>
              <a:t>Costumize</a:t>
            </a:r>
            <a:r>
              <a:rPr lang="es-AR" dirty="0">
                <a:solidFill>
                  <a:srgbClr val="460073">
                    <a:lumMod val="40000"/>
                    <a:lumOff val="60000"/>
                  </a:srgbClr>
                </a:solidFill>
                <a:latin typeface="Graphik"/>
              </a:rPr>
              <a:t> </a:t>
            </a:r>
            <a:r>
              <a:rPr lang="es-AR" dirty="0" err="1">
                <a:solidFill>
                  <a:srgbClr val="460073">
                    <a:lumMod val="40000"/>
                    <a:lumOff val="60000"/>
                  </a:srgbClr>
                </a:solidFill>
                <a:latin typeface="Graphik"/>
              </a:rPr>
              <a:t>Conditions</a:t>
            </a: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srgbClr val="460073">
                  <a:lumMod val="40000"/>
                  <a:lumOff val="60000"/>
                </a:srgbClr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84B07AB4-8582-D466-26BA-67286781F534}"/>
              </a:ext>
            </a:extLst>
          </p:cNvPr>
          <p:cNvGrpSpPr/>
          <p:nvPr/>
        </p:nvGrpSpPr>
        <p:grpSpPr>
          <a:xfrm>
            <a:off x="4891658" y="2514225"/>
            <a:ext cx="1097280" cy="1097280"/>
            <a:chOff x="7188037" y="3745852"/>
            <a:chExt cx="1097280" cy="1097280"/>
          </a:xfrm>
        </p:grpSpPr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66B5F574-8452-139E-46A4-FC80CF4848E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88037" y="3745852"/>
              <a:ext cx="1097280" cy="1097280"/>
            </a:xfrm>
            <a:prstGeom prst="ellipse">
              <a:avLst/>
            </a:prstGeom>
            <a:solidFill>
              <a:schemeClr val="accent5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raphik Medium" panose="020B0603030202060203" pitchFamily="34" charset="0"/>
                <a:ea typeface="+mn-ea"/>
                <a:cs typeface="+mn-cs"/>
              </a:endParaRPr>
            </a:p>
          </p:txBody>
        </p:sp>
        <p:pic>
          <p:nvPicPr>
            <p:cNvPr id="40" name="Picture 39">
              <a:hlinkClick r:id="rId12" action="ppaction://hlinksldjump" highlightClick="1"/>
              <a:extLst>
                <a:ext uri="{FF2B5EF4-FFF2-40B4-BE49-F238E27FC236}">
                  <a16:creationId xmlns:a16="http://schemas.microsoft.com/office/drawing/2014/main" id="{7C1EFC43-A6D5-4744-141C-1097542ADD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357732" y="3887178"/>
              <a:ext cx="757889" cy="757889"/>
            </a:xfrm>
            <a:prstGeom prst="rect">
              <a:avLst/>
            </a:prstGeom>
          </p:spPr>
        </p:pic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DCFE2DC0-F9DE-F2D9-9529-0B1B4BC98296}"/>
              </a:ext>
            </a:extLst>
          </p:cNvPr>
          <p:cNvGrpSpPr/>
          <p:nvPr/>
        </p:nvGrpSpPr>
        <p:grpSpPr>
          <a:xfrm>
            <a:off x="7076106" y="4531813"/>
            <a:ext cx="1097280" cy="1097280"/>
            <a:chOff x="8584084" y="5119834"/>
            <a:chExt cx="1097280" cy="1097280"/>
          </a:xfrm>
        </p:grpSpPr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61643EAD-B1A5-BF3A-8BBF-7B5723F560A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84084" y="5119834"/>
              <a:ext cx="1097280" cy="1097280"/>
            </a:xfrm>
            <a:prstGeom prst="ellipse">
              <a:avLst/>
            </a:prstGeom>
            <a:solidFill>
              <a:schemeClr val="accent5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raphik Medium" panose="020B0603030202060203" pitchFamily="34" charset="0"/>
                <a:ea typeface="+mn-ea"/>
                <a:cs typeface="+mn-cs"/>
              </a:endParaRPr>
            </a:p>
          </p:txBody>
        </p:sp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713DD009-5A57-3196-C97A-60BD2C44934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8756065" y="5307983"/>
              <a:ext cx="675416" cy="675416"/>
            </a:xfrm>
            <a:prstGeom prst="rect">
              <a:avLst/>
            </a:prstGeom>
          </p:spPr>
        </p:pic>
      </p:grp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9E507B43-A83D-28E3-7004-447CBA9DC056}"/>
              </a:ext>
            </a:extLst>
          </p:cNvPr>
          <p:cNvSpPr/>
          <p:nvPr/>
        </p:nvSpPr>
        <p:spPr>
          <a:xfrm>
            <a:off x="10050643" y="5509736"/>
            <a:ext cx="2120737" cy="425041"/>
          </a:xfrm>
          <a:prstGeom prst="roundRect">
            <a:avLst/>
          </a:prstGeom>
          <a:noFill/>
          <a:ln>
            <a:solidFill>
              <a:schemeClr val="accent6">
                <a:lumMod val="90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460073">
                    <a:lumMod val="40000"/>
                    <a:lumOff val="60000"/>
                  </a:srgbClr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Identify</a:t>
            </a:r>
            <a:r>
              <a:rPr kumimoji="0" lang="es-AR" sz="1800" b="0" i="0" u="none" strike="noStrike" kern="1200" cap="none" spc="0" normalizeH="0" baseline="0" noProof="0" dirty="0">
                <a:ln>
                  <a:noFill/>
                </a:ln>
                <a:solidFill>
                  <a:srgbClr val="460073">
                    <a:lumMod val="40000"/>
                    <a:lumOff val="60000"/>
                  </a:srgbClr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 </a:t>
            </a:r>
            <a:r>
              <a:rPr kumimoji="0" lang="es-A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460073">
                    <a:lumMod val="40000"/>
                    <a:lumOff val="60000"/>
                  </a:srgbClr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Alert</a:t>
            </a: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srgbClr val="460073">
                  <a:lumMod val="40000"/>
                  <a:lumOff val="60000"/>
                </a:srgbClr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F759074D-6072-8D40-91DA-D73F8F96274B}"/>
              </a:ext>
            </a:extLst>
          </p:cNvPr>
          <p:cNvGrpSpPr/>
          <p:nvPr/>
        </p:nvGrpSpPr>
        <p:grpSpPr>
          <a:xfrm>
            <a:off x="8780817" y="5316677"/>
            <a:ext cx="1097280" cy="1097280"/>
            <a:chOff x="8780817" y="5316677"/>
            <a:chExt cx="1097280" cy="1097280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34670DF8-01FD-1B41-63E7-C11479D56F8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780817" y="5316677"/>
              <a:ext cx="1097280" cy="1097280"/>
            </a:xfrm>
            <a:prstGeom prst="ellipse">
              <a:avLst/>
            </a:prstGeom>
            <a:solidFill>
              <a:schemeClr val="accent5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raphik Medium" panose="020B0603030202060203" pitchFamily="34" charset="0"/>
                <a:ea typeface="+mn-ea"/>
                <a:cs typeface="+mn-cs"/>
              </a:endParaRPr>
            </a:p>
          </p:txBody>
        </p:sp>
        <p:pic>
          <p:nvPicPr>
            <p:cNvPr id="56" name="Picture 55">
              <a:hlinkClick r:id="rId15" action="ppaction://hlinksldjump" highlightClick="1"/>
              <a:extLst>
                <a:ext uri="{FF2B5EF4-FFF2-40B4-BE49-F238E27FC236}">
                  <a16:creationId xmlns:a16="http://schemas.microsoft.com/office/drawing/2014/main" id="{004553C1-DE1F-2218-EE4A-5F7552D58E1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019156" y="5485418"/>
              <a:ext cx="664143" cy="664143"/>
            </a:xfrm>
            <a:prstGeom prst="rect">
              <a:avLst/>
            </a:prstGeom>
          </p:spPr>
        </p:pic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4CEBCC27-6D7A-EE6F-38F7-CBD10C1541AB}"/>
              </a:ext>
            </a:extLst>
          </p:cNvPr>
          <p:cNvGrpSpPr/>
          <p:nvPr/>
        </p:nvGrpSpPr>
        <p:grpSpPr>
          <a:xfrm>
            <a:off x="10830011" y="2675122"/>
            <a:ext cx="1097280" cy="1097280"/>
            <a:chOff x="10830011" y="2675122"/>
            <a:chExt cx="1097280" cy="1097280"/>
          </a:xfrm>
        </p:grpSpPr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06BB3D82-362B-21F1-BF16-74D66B491F2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830011" y="2675122"/>
              <a:ext cx="1097280" cy="1097280"/>
            </a:xfrm>
            <a:prstGeom prst="ellipse">
              <a:avLst/>
            </a:prstGeom>
            <a:solidFill>
              <a:schemeClr val="accent5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raphik Medium" panose="020B0603030202060203" pitchFamily="34" charset="0"/>
                <a:ea typeface="+mn-ea"/>
                <a:cs typeface="+mn-cs"/>
              </a:endParaRPr>
            </a:p>
          </p:txBody>
        </p:sp>
        <p:pic>
          <p:nvPicPr>
            <p:cNvPr id="62" name="Picture 61">
              <a:hlinkClick r:id="rId16" action="ppaction://hlinksldjump" highlightClick="1"/>
              <a:extLst>
                <a:ext uri="{FF2B5EF4-FFF2-40B4-BE49-F238E27FC236}">
                  <a16:creationId xmlns:a16="http://schemas.microsoft.com/office/drawing/2014/main" id="{057C8752-6D00-BB40-0018-C03258698C57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11084237" y="2906557"/>
              <a:ext cx="596766" cy="596766"/>
            </a:xfrm>
            <a:prstGeom prst="rect">
              <a:avLst/>
            </a:prstGeom>
          </p:spPr>
        </p:pic>
      </p:grpSp>
      <p:sp>
        <p:nvSpPr>
          <p:cNvPr id="68" name="Arrow: Chevron 67">
            <a:extLst>
              <a:ext uri="{FF2B5EF4-FFF2-40B4-BE49-F238E27FC236}">
                <a16:creationId xmlns:a16="http://schemas.microsoft.com/office/drawing/2014/main" id="{715E1E5D-45FE-2352-B17F-CD9620451D37}"/>
              </a:ext>
            </a:extLst>
          </p:cNvPr>
          <p:cNvSpPr/>
          <p:nvPr/>
        </p:nvSpPr>
        <p:spPr>
          <a:xfrm>
            <a:off x="8409472" y="1024409"/>
            <a:ext cx="3761908" cy="469012"/>
          </a:xfrm>
          <a:prstGeom prst="chevron">
            <a:avLst/>
          </a:prstGeom>
          <a:noFill/>
          <a:ln w="28575" cap="rnd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raphik"/>
                <a:ea typeface="+mn-ea"/>
                <a:cs typeface="Arial" panose="020B0604020202020204" pitchFamily="34" charset="0"/>
              </a:rPr>
              <a:t>Monitor Alerts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47016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958EF1-B2C1-59B7-6F66-E52FADA09D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5A51BDE6-FE14-F59B-3851-0137B06DA8E6}"/>
              </a:ext>
            </a:extLst>
          </p:cNvPr>
          <p:cNvSpPr/>
          <p:nvPr/>
        </p:nvSpPr>
        <p:spPr>
          <a:xfrm>
            <a:off x="0" y="2361156"/>
            <a:ext cx="1676400" cy="3200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C9F30193-EA54-B6AD-7245-F626F070812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3602" y="199548"/>
            <a:ext cx="10958195" cy="975395"/>
          </a:xfrm>
          <a:prstGeom prst="rect">
            <a:avLst/>
          </a:prstGeom>
        </p:spPr>
        <p:txBody>
          <a:bodyPr vert="horz" wrap="square" lIns="0" tIns="118745" rIns="0" bIns="0" rtlCol="0">
            <a:spAutoFit/>
          </a:bodyPr>
          <a:lstStyle/>
          <a:p>
            <a:pPr marL="12700" marR="5080">
              <a:lnSpc>
                <a:spcPts val="3460"/>
              </a:lnSpc>
              <a:spcBef>
                <a:spcPts val="935"/>
              </a:spcBef>
            </a:pPr>
            <a:r>
              <a:rPr lang="es-AR" spc="55" dirty="0" err="1"/>
              <a:t>How</a:t>
            </a:r>
            <a:r>
              <a:rPr lang="es-AR" spc="55" dirty="0"/>
              <a:t> </a:t>
            </a:r>
            <a:r>
              <a:rPr lang="es-AR" spc="55" dirty="0" err="1"/>
              <a:t>to</a:t>
            </a:r>
            <a:r>
              <a:rPr lang="es-AR" spc="55" dirty="0"/>
              <a:t> </a:t>
            </a:r>
            <a:r>
              <a:rPr lang="es-AR" spc="55" dirty="0" err="1"/>
              <a:t>create</a:t>
            </a:r>
            <a:r>
              <a:rPr lang="es-AR" spc="55" dirty="0"/>
              <a:t> </a:t>
            </a:r>
            <a:r>
              <a:rPr lang="es-AR" spc="55" dirty="0" err="1"/>
              <a:t>an</a:t>
            </a:r>
            <a:r>
              <a:rPr lang="es-AR" spc="55" dirty="0"/>
              <a:t> </a:t>
            </a:r>
            <a:r>
              <a:rPr lang="es-AR" spc="55" dirty="0" err="1"/>
              <a:t>Alert</a:t>
            </a:r>
            <a:r>
              <a:rPr lang="es-AR" spc="55" dirty="0"/>
              <a:t> </a:t>
            </a:r>
            <a:r>
              <a:rPr lang="es-AR" spc="55" dirty="0" err="1"/>
              <a:t>Type</a:t>
            </a:r>
            <a:r>
              <a:rPr lang="es-AR" spc="55" dirty="0"/>
              <a:t>? </a:t>
            </a:r>
            <a:br>
              <a:rPr lang="es-AR" spc="55" dirty="0"/>
            </a:br>
            <a:r>
              <a:rPr lang="es-AR" sz="2400" spc="55" dirty="0">
                <a:solidFill>
                  <a:srgbClr val="A055F5"/>
                </a:solidFill>
              </a:rPr>
              <a:t>Step </a:t>
            </a:r>
            <a:r>
              <a:rPr lang="es-AR" sz="2400" spc="55" dirty="0" err="1">
                <a:solidFill>
                  <a:srgbClr val="A055F5"/>
                </a:solidFill>
              </a:rPr>
              <a:t>by</a:t>
            </a:r>
            <a:r>
              <a:rPr lang="es-AR" sz="2400" spc="55" dirty="0">
                <a:solidFill>
                  <a:srgbClr val="A055F5"/>
                </a:solidFill>
              </a:rPr>
              <a:t> Step</a:t>
            </a:r>
            <a:endParaRPr spc="55" dirty="0">
              <a:solidFill>
                <a:srgbClr val="A055F5"/>
              </a:solidFill>
            </a:endParaRPr>
          </a:p>
        </p:txBody>
      </p:sp>
      <p:sp>
        <p:nvSpPr>
          <p:cNvPr id="22" name="object 22">
            <a:extLst>
              <a:ext uri="{FF2B5EF4-FFF2-40B4-BE49-F238E27FC236}">
                <a16:creationId xmlns:a16="http://schemas.microsoft.com/office/drawing/2014/main" id="{BABF619D-17BC-B0F9-6275-996B90D59640}"/>
              </a:ext>
            </a:extLst>
          </p:cNvPr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ts val="91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800" b="0" i="0" u="none" strike="noStrike" kern="0" cap="none" spc="30" normalizeH="0" baseline="0" noProof="0" dirty="0">
                <a:ln>
                  <a:noFill/>
                </a:ln>
                <a:solidFill>
                  <a:srgbClr val="E6E6DC"/>
                </a:solidFill>
                <a:effectLst/>
                <a:uLnTx/>
                <a:uFillTx/>
                <a:latin typeface="Arial MT"/>
              </a:rPr>
              <a:t>Copyright</a:t>
            </a:r>
            <a:r>
              <a:rPr kumimoji="0" sz="800" b="0" i="0" u="none" strike="noStrike" kern="0" cap="none" spc="-10" normalizeH="0" baseline="0" noProof="0" dirty="0">
                <a:ln>
                  <a:noFill/>
                </a:ln>
                <a:solidFill>
                  <a:srgbClr val="E6E6DC"/>
                </a:solidFill>
                <a:effectLst/>
                <a:uLnTx/>
                <a:uFillTx/>
                <a:latin typeface="Arial MT"/>
              </a:rPr>
              <a:t> </a:t>
            </a:r>
            <a:r>
              <a:rPr kumimoji="0" sz="800" b="0" i="0" u="none" strike="noStrike" kern="0" cap="none" spc="95" normalizeH="0" baseline="0" noProof="0" dirty="0">
                <a:ln>
                  <a:noFill/>
                </a:ln>
                <a:solidFill>
                  <a:srgbClr val="E6E6DC"/>
                </a:solidFill>
                <a:effectLst/>
                <a:uLnTx/>
                <a:uFillTx/>
                <a:latin typeface="Arial MT"/>
              </a:rPr>
              <a:t>©</a:t>
            </a:r>
            <a:r>
              <a:rPr kumimoji="0" sz="800" b="0" i="0" u="none" strike="noStrike" kern="0" cap="none" spc="50" normalizeH="0" baseline="0" noProof="0" dirty="0">
                <a:ln>
                  <a:noFill/>
                </a:ln>
                <a:solidFill>
                  <a:srgbClr val="E6E6DC"/>
                </a:solidFill>
                <a:effectLst/>
                <a:uLnTx/>
                <a:uFillTx/>
                <a:latin typeface="Arial MT"/>
              </a:rPr>
              <a:t> </a:t>
            </a:r>
            <a:r>
              <a:rPr kumimoji="0" sz="800" b="0" i="0" u="none" strike="noStrike" kern="0" cap="none" spc="30" normalizeH="0" baseline="0" noProof="0" dirty="0">
                <a:ln>
                  <a:noFill/>
                </a:ln>
                <a:solidFill>
                  <a:srgbClr val="E6E6DC"/>
                </a:solidFill>
                <a:effectLst/>
                <a:uLnTx/>
                <a:uFillTx/>
                <a:latin typeface="Arial MT"/>
              </a:rPr>
              <a:t>2025 Accenture.</a:t>
            </a:r>
            <a:r>
              <a:rPr kumimoji="0" sz="800" b="0" i="0" u="none" strike="noStrike" kern="0" cap="none" spc="-5" normalizeH="0" baseline="0" noProof="0" dirty="0">
                <a:ln>
                  <a:noFill/>
                </a:ln>
                <a:solidFill>
                  <a:srgbClr val="E6E6DC"/>
                </a:solidFill>
                <a:effectLst/>
                <a:uLnTx/>
                <a:uFillTx/>
                <a:latin typeface="Arial MT"/>
              </a:rPr>
              <a:t> </a:t>
            </a:r>
            <a:r>
              <a:rPr kumimoji="0" sz="800" b="0" i="0" u="none" strike="noStrike" kern="0" cap="none" spc="30" normalizeH="0" baseline="0" noProof="0" dirty="0">
                <a:ln>
                  <a:noFill/>
                </a:ln>
                <a:solidFill>
                  <a:srgbClr val="E6E6DC"/>
                </a:solidFill>
                <a:effectLst/>
                <a:uLnTx/>
                <a:uFillTx/>
                <a:latin typeface="Arial MT"/>
              </a:rPr>
              <a:t>All</a:t>
            </a:r>
            <a:r>
              <a:rPr kumimoji="0" sz="800" b="0" i="0" u="none" strike="noStrike" kern="0" cap="none" spc="40" normalizeH="0" baseline="0" noProof="0" dirty="0">
                <a:ln>
                  <a:noFill/>
                </a:ln>
                <a:solidFill>
                  <a:srgbClr val="E6E6DC"/>
                </a:solidFill>
                <a:effectLst/>
                <a:uLnTx/>
                <a:uFillTx/>
                <a:latin typeface="Arial MT"/>
              </a:rPr>
              <a:t> </a:t>
            </a:r>
            <a:r>
              <a:rPr kumimoji="0" sz="800" b="0" i="0" u="none" strike="noStrike" kern="0" cap="none" spc="30" normalizeH="0" baseline="0" noProof="0" dirty="0">
                <a:ln>
                  <a:noFill/>
                </a:ln>
                <a:solidFill>
                  <a:srgbClr val="E6E6DC"/>
                </a:solidFill>
                <a:effectLst/>
                <a:uLnTx/>
                <a:uFillTx/>
                <a:latin typeface="Arial MT"/>
              </a:rPr>
              <a:t>rights</a:t>
            </a:r>
            <a:r>
              <a:rPr kumimoji="0" sz="800" b="0" i="0" u="none" strike="noStrike" kern="0" cap="none" spc="10" normalizeH="0" baseline="0" noProof="0" dirty="0">
                <a:ln>
                  <a:noFill/>
                </a:ln>
                <a:solidFill>
                  <a:srgbClr val="E6E6DC"/>
                </a:solidFill>
                <a:effectLst/>
                <a:uLnTx/>
                <a:uFillTx/>
                <a:latin typeface="Arial MT"/>
              </a:rPr>
              <a:t> </a:t>
            </a:r>
            <a:r>
              <a:rPr kumimoji="0" sz="800" b="0" i="0" u="none" strike="noStrike" kern="0" cap="none" spc="-10" normalizeH="0" baseline="0" noProof="0" dirty="0">
                <a:ln>
                  <a:noFill/>
                </a:ln>
                <a:solidFill>
                  <a:srgbClr val="E6E6DC"/>
                </a:solidFill>
                <a:effectLst/>
                <a:uLnTx/>
                <a:uFillTx/>
                <a:latin typeface="Arial MT"/>
              </a:rPr>
              <a:t>reserved.</a:t>
            </a:r>
          </a:p>
        </p:txBody>
      </p:sp>
      <p:sp>
        <p:nvSpPr>
          <p:cNvPr id="23" name="object 23">
            <a:extLst>
              <a:ext uri="{FF2B5EF4-FFF2-40B4-BE49-F238E27FC236}">
                <a16:creationId xmlns:a16="http://schemas.microsoft.com/office/drawing/2014/main" id="{B5BF36F2-8671-DBE1-01D1-8A48ECDC6F8C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 marR="0" lvl="0" indent="0" defTabSz="914400" eaLnBrk="1" fontAlgn="auto" latinLnBrk="0" hangingPunct="1">
              <a:lnSpc>
                <a:spcPts val="91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MT"/>
              </a:rPr>
              <a:pPr marL="38100" marR="0" lvl="0" indent="0" defTabSz="914400" eaLnBrk="1" fontAlgn="auto" latinLnBrk="0" hangingPunct="1">
                <a:lnSpc>
                  <a:spcPts val="91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sz="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MT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21C81F4-3BD4-0B6C-7050-1C03772AD45D}"/>
              </a:ext>
            </a:extLst>
          </p:cNvPr>
          <p:cNvGrpSpPr/>
          <p:nvPr/>
        </p:nvGrpSpPr>
        <p:grpSpPr>
          <a:xfrm>
            <a:off x="230514" y="1625907"/>
            <a:ext cx="8237081" cy="1637111"/>
            <a:chOff x="235422" y="1702055"/>
            <a:chExt cx="10507423" cy="234385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CE9C581-FAB1-CB05-E99D-69434CDDC0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r="8336"/>
            <a:stretch/>
          </p:blipFill>
          <p:spPr>
            <a:xfrm>
              <a:off x="235422" y="1702055"/>
              <a:ext cx="10507423" cy="2343851"/>
            </a:xfrm>
            <a:prstGeom prst="rect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CB8D978-ABAB-5D58-EE85-A36AB04D8976}"/>
                </a:ext>
              </a:extLst>
            </p:cNvPr>
            <p:cNvSpPr/>
            <p:nvPr/>
          </p:nvSpPr>
          <p:spPr>
            <a:xfrm flipH="1" flipV="1">
              <a:off x="7166974" y="2020553"/>
              <a:ext cx="1676399" cy="1887567"/>
            </a:xfrm>
            <a:prstGeom prst="rect">
              <a:avLst/>
            </a:prstGeom>
            <a:noFill/>
            <a:ln w="38100" cap="flat" cmpd="sng" algn="ctr">
              <a:solidFill>
                <a:srgbClr val="A100FF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4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0" cap="none" spc="0" normalizeH="0" baseline="0" noProof="0" dirty="0">
                <a:ln>
                  <a:noFill/>
                </a:ln>
                <a:solidFill>
                  <a:srgbClr val="8064A2"/>
                </a:solidFill>
                <a:effectLst/>
                <a:highlight>
                  <a:srgbClr val="FFFF00"/>
                </a:highlight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7BD76C9-A51C-9D7F-99CB-E20FA020266D}"/>
              </a:ext>
            </a:extLst>
          </p:cNvPr>
          <p:cNvGrpSpPr/>
          <p:nvPr/>
        </p:nvGrpSpPr>
        <p:grpSpPr>
          <a:xfrm>
            <a:off x="230514" y="3391422"/>
            <a:ext cx="11606582" cy="1933059"/>
            <a:chOff x="230514" y="3391422"/>
            <a:chExt cx="11606582" cy="1933059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0FA8A82-3514-0DFA-A222-C87657F435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0514" y="3391422"/>
              <a:ext cx="11606582" cy="1933059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89CD73B-0C6E-A51B-5EB1-053720AB7F5A}"/>
                </a:ext>
              </a:extLst>
            </p:cNvPr>
            <p:cNvSpPr/>
            <p:nvPr/>
          </p:nvSpPr>
          <p:spPr>
            <a:xfrm flipH="1" flipV="1">
              <a:off x="9837618" y="3755125"/>
              <a:ext cx="1314179" cy="412461"/>
            </a:xfrm>
            <a:prstGeom prst="rect">
              <a:avLst/>
            </a:prstGeom>
            <a:noFill/>
            <a:ln w="38100" cap="flat" cmpd="sng" algn="ctr">
              <a:solidFill>
                <a:srgbClr val="A100FF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4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0" cap="none" spc="0" normalizeH="0" baseline="0" noProof="0" dirty="0">
                <a:ln>
                  <a:noFill/>
                </a:ln>
                <a:solidFill>
                  <a:srgbClr val="8064A2"/>
                </a:solidFill>
                <a:effectLst/>
                <a:highlight>
                  <a:srgbClr val="FFFF00"/>
                </a:highlight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723350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32CEF8-B357-6D15-3FE0-958F62CEA3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bject 22">
            <a:extLst>
              <a:ext uri="{FF2B5EF4-FFF2-40B4-BE49-F238E27FC236}">
                <a16:creationId xmlns:a16="http://schemas.microsoft.com/office/drawing/2014/main" id="{93C6D3FD-3C3A-3E48-9BDB-540CC9EAE09A}"/>
              </a:ext>
            </a:extLst>
          </p:cNvPr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ts val="91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800" b="0" i="0" u="none" strike="noStrike" kern="0" cap="none" spc="30" normalizeH="0" baseline="0" noProof="0" dirty="0">
                <a:ln>
                  <a:noFill/>
                </a:ln>
                <a:solidFill>
                  <a:srgbClr val="E6E6DC"/>
                </a:solidFill>
                <a:effectLst/>
                <a:uLnTx/>
                <a:uFillTx/>
                <a:latin typeface="Arial MT"/>
              </a:rPr>
              <a:t>Copyright</a:t>
            </a:r>
            <a:r>
              <a:rPr kumimoji="0" sz="800" b="0" i="0" u="none" strike="noStrike" kern="0" cap="none" spc="-10" normalizeH="0" baseline="0" noProof="0" dirty="0">
                <a:ln>
                  <a:noFill/>
                </a:ln>
                <a:solidFill>
                  <a:srgbClr val="E6E6DC"/>
                </a:solidFill>
                <a:effectLst/>
                <a:uLnTx/>
                <a:uFillTx/>
                <a:latin typeface="Arial MT"/>
              </a:rPr>
              <a:t> </a:t>
            </a:r>
            <a:r>
              <a:rPr kumimoji="0" sz="800" b="0" i="0" u="none" strike="noStrike" kern="0" cap="none" spc="95" normalizeH="0" baseline="0" noProof="0" dirty="0">
                <a:ln>
                  <a:noFill/>
                </a:ln>
                <a:solidFill>
                  <a:srgbClr val="E6E6DC"/>
                </a:solidFill>
                <a:effectLst/>
                <a:uLnTx/>
                <a:uFillTx/>
                <a:latin typeface="Arial MT"/>
              </a:rPr>
              <a:t>©</a:t>
            </a:r>
            <a:r>
              <a:rPr kumimoji="0" sz="800" b="0" i="0" u="none" strike="noStrike" kern="0" cap="none" spc="50" normalizeH="0" baseline="0" noProof="0" dirty="0">
                <a:ln>
                  <a:noFill/>
                </a:ln>
                <a:solidFill>
                  <a:srgbClr val="E6E6DC"/>
                </a:solidFill>
                <a:effectLst/>
                <a:uLnTx/>
                <a:uFillTx/>
                <a:latin typeface="Arial MT"/>
              </a:rPr>
              <a:t> </a:t>
            </a:r>
            <a:r>
              <a:rPr kumimoji="0" sz="800" b="0" i="0" u="none" strike="noStrike" kern="0" cap="none" spc="30" normalizeH="0" baseline="0" noProof="0" dirty="0">
                <a:ln>
                  <a:noFill/>
                </a:ln>
                <a:solidFill>
                  <a:srgbClr val="E6E6DC"/>
                </a:solidFill>
                <a:effectLst/>
                <a:uLnTx/>
                <a:uFillTx/>
                <a:latin typeface="Arial MT"/>
              </a:rPr>
              <a:t>2025 Accenture.</a:t>
            </a:r>
            <a:r>
              <a:rPr kumimoji="0" sz="800" b="0" i="0" u="none" strike="noStrike" kern="0" cap="none" spc="-5" normalizeH="0" baseline="0" noProof="0" dirty="0">
                <a:ln>
                  <a:noFill/>
                </a:ln>
                <a:solidFill>
                  <a:srgbClr val="E6E6DC"/>
                </a:solidFill>
                <a:effectLst/>
                <a:uLnTx/>
                <a:uFillTx/>
                <a:latin typeface="Arial MT"/>
              </a:rPr>
              <a:t> </a:t>
            </a:r>
            <a:r>
              <a:rPr kumimoji="0" sz="800" b="0" i="0" u="none" strike="noStrike" kern="0" cap="none" spc="30" normalizeH="0" baseline="0" noProof="0" dirty="0">
                <a:ln>
                  <a:noFill/>
                </a:ln>
                <a:solidFill>
                  <a:srgbClr val="E6E6DC"/>
                </a:solidFill>
                <a:effectLst/>
                <a:uLnTx/>
                <a:uFillTx/>
                <a:latin typeface="Arial MT"/>
              </a:rPr>
              <a:t>All</a:t>
            </a:r>
            <a:r>
              <a:rPr kumimoji="0" sz="800" b="0" i="0" u="none" strike="noStrike" kern="0" cap="none" spc="40" normalizeH="0" baseline="0" noProof="0" dirty="0">
                <a:ln>
                  <a:noFill/>
                </a:ln>
                <a:solidFill>
                  <a:srgbClr val="E6E6DC"/>
                </a:solidFill>
                <a:effectLst/>
                <a:uLnTx/>
                <a:uFillTx/>
                <a:latin typeface="Arial MT"/>
              </a:rPr>
              <a:t> </a:t>
            </a:r>
            <a:r>
              <a:rPr kumimoji="0" sz="800" b="0" i="0" u="none" strike="noStrike" kern="0" cap="none" spc="30" normalizeH="0" baseline="0" noProof="0" dirty="0">
                <a:ln>
                  <a:noFill/>
                </a:ln>
                <a:solidFill>
                  <a:srgbClr val="E6E6DC"/>
                </a:solidFill>
                <a:effectLst/>
                <a:uLnTx/>
                <a:uFillTx/>
                <a:latin typeface="Arial MT"/>
              </a:rPr>
              <a:t>rights</a:t>
            </a:r>
            <a:r>
              <a:rPr kumimoji="0" sz="800" b="0" i="0" u="none" strike="noStrike" kern="0" cap="none" spc="10" normalizeH="0" baseline="0" noProof="0" dirty="0">
                <a:ln>
                  <a:noFill/>
                </a:ln>
                <a:solidFill>
                  <a:srgbClr val="E6E6DC"/>
                </a:solidFill>
                <a:effectLst/>
                <a:uLnTx/>
                <a:uFillTx/>
                <a:latin typeface="Arial MT"/>
              </a:rPr>
              <a:t> </a:t>
            </a:r>
            <a:r>
              <a:rPr kumimoji="0" sz="800" b="0" i="0" u="none" strike="noStrike" kern="0" cap="none" spc="-10" normalizeH="0" baseline="0" noProof="0" dirty="0">
                <a:ln>
                  <a:noFill/>
                </a:ln>
                <a:solidFill>
                  <a:srgbClr val="E6E6DC"/>
                </a:solidFill>
                <a:effectLst/>
                <a:uLnTx/>
                <a:uFillTx/>
                <a:latin typeface="Arial MT"/>
              </a:rPr>
              <a:t>reserved.</a:t>
            </a:r>
          </a:p>
        </p:txBody>
      </p:sp>
      <p:sp>
        <p:nvSpPr>
          <p:cNvPr id="23" name="object 23">
            <a:extLst>
              <a:ext uri="{FF2B5EF4-FFF2-40B4-BE49-F238E27FC236}">
                <a16:creationId xmlns:a16="http://schemas.microsoft.com/office/drawing/2014/main" id="{27E605CE-F2BB-D6EF-BF79-DC8C3B59FB19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 marR="0" lvl="0" indent="0" defTabSz="914400" eaLnBrk="1" fontAlgn="auto" latinLnBrk="0" hangingPunct="1">
              <a:lnSpc>
                <a:spcPts val="91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MT"/>
              </a:rPr>
              <a:pPr marL="38100" marR="0" lvl="0" indent="0" defTabSz="914400" eaLnBrk="1" fontAlgn="auto" latinLnBrk="0" hangingPunct="1">
                <a:lnSpc>
                  <a:spcPts val="91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sz="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MT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4764EB0-E4AA-C436-B701-10794624F241}"/>
              </a:ext>
            </a:extLst>
          </p:cNvPr>
          <p:cNvSpPr/>
          <p:nvPr/>
        </p:nvSpPr>
        <p:spPr>
          <a:xfrm>
            <a:off x="0" y="2361156"/>
            <a:ext cx="1676400" cy="3200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E39F16A-2A51-D3B4-110C-BF171D3F661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030"/>
          <a:stretch/>
        </p:blipFill>
        <p:spPr>
          <a:xfrm>
            <a:off x="277368" y="1198471"/>
            <a:ext cx="5721484" cy="4958471"/>
          </a:xfrm>
          <a:prstGeom prst="rect">
            <a:avLst/>
          </a:prstGeom>
          <a:ln w="19050">
            <a:solidFill>
              <a:schemeClr val="bg1">
                <a:lumMod val="85000"/>
              </a:schemeClr>
            </a:solidFill>
          </a:ln>
        </p:spPr>
      </p:pic>
      <p:sp>
        <p:nvSpPr>
          <p:cNvPr id="13" name="object 3">
            <a:extLst>
              <a:ext uri="{FF2B5EF4-FFF2-40B4-BE49-F238E27FC236}">
                <a16:creationId xmlns:a16="http://schemas.microsoft.com/office/drawing/2014/main" id="{6A3F8A56-E3DF-72D5-3BA0-F9E7E5D2400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7368" y="59713"/>
            <a:ext cx="10958195" cy="975395"/>
          </a:xfrm>
          <a:prstGeom prst="rect">
            <a:avLst/>
          </a:prstGeom>
        </p:spPr>
        <p:txBody>
          <a:bodyPr vert="horz" wrap="square" lIns="0" tIns="118745" rIns="0" bIns="0" rtlCol="0">
            <a:spAutoFit/>
          </a:bodyPr>
          <a:lstStyle/>
          <a:p>
            <a:pPr marL="12700" marR="5080">
              <a:lnSpc>
                <a:spcPts val="3460"/>
              </a:lnSpc>
              <a:spcBef>
                <a:spcPts val="935"/>
              </a:spcBef>
            </a:pPr>
            <a:r>
              <a:rPr lang="es-AR" spc="55" dirty="0" err="1"/>
              <a:t>How</a:t>
            </a:r>
            <a:r>
              <a:rPr lang="es-AR" spc="55" dirty="0"/>
              <a:t> </a:t>
            </a:r>
            <a:r>
              <a:rPr lang="es-AR" spc="55" dirty="0" err="1"/>
              <a:t>to</a:t>
            </a:r>
            <a:r>
              <a:rPr lang="es-AR" spc="55" dirty="0"/>
              <a:t> </a:t>
            </a:r>
            <a:r>
              <a:rPr lang="es-AR" spc="55" dirty="0" err="1"/>
              <a:t>create</a:t>
            </a:r>
            <a:r>
              <a:rPr lang="es-AR" spc="55" dirty="0"/>
              <a:t> </a:t>
            </a:r>
            <a:r>
              <a:rPr lang="es-AR" spc="55" dirty="0" err="1"/>
              <a:t>an</a:t>
            </a:r>
            <a:r>
              <a:rPr lang="es-AR" spc="55" dirty="0"/>
              <a:t> </a:t>
            </a:r>
            <a:r>
              <a:rPr lang="es-AR" spc="55" dirty="0" err="1"/>
              <a:t>Alert</a:t>
            </a:r>
            <a:r>
              <a:rPr lang="es-AR" spc="55" dirty="0"/>
              <a:t> </a:t>
            </a:r>
            <a:r>
              <a:rPr lang="es-AR" spc="55" dirty="0" err="1"/>
              <a:t>Type</a:t>
            </a:r>
            <a:r>
              <a:rPr lang="es-AR" spc="55" dirty="0"/>
              <a:t>? </a:t>
            </a:r>
            <a:br>
              <a:rPr lang="es-AR" spc="55" dirty="0"/>
            </a:br>
            <a:r>
              <a:rPr lang="es-AR" sz="2400" spc="55" dirty="0">
                <a:solidFill>
                  <a:srgbClr val="A055F5"/>
                </a:solidFill>
              </a:rPr>
              <a:t>Step </a:t>
            </a:r>
            <a:r>
              <a:rPr lang="es-AR" sz="2400" spc="55" dirty="0" err="1">
                <a:solidFill>
                  <a:srgbClr val="A055F5"/>
                </a:solidFill>
              </a:rPr>
              <a:t>by</a:t>
            </a:r>
            <a:r>
              <a:rPr lang="es-AR" sz="2400" spc="55" dirty="0">
                <a:solidFill>
                  <a:srgbClr val="A055F5"/>
                </a:solidFill>
              </a:rPr>
              <a:t> Step</a:t>
            </a:r>
            <a:endParaRPr spc="55" dirty="0">
              <a:solidFill>
                <a:srgbClr val="A055F5"/>
              </a:solidFill>
            </a:endParaRPr>
          </a:p>
        </p:txBody>
      </p:sp>
      <p:pic>
        <p:nvPicPr>
          <p:cNvPr id="15" name="Graphic 14" descr="Diamond Suit with solid fill">
            <a:extLst>
              <a:ext uri="{FF2B5EF4-FFF2-40B4-BE49-F238E27FC236}">
                <a16:creationId xmlns:a16="http://schemas.microsoft.com/office/drawing/2014/main" id="{33A63AF8-AA94-4557-233C-4572EB2012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52281" y="1587687"/>
            <a:ext cx="635696" cy="635696"/>
          </a:xfrm>
          <a:prstGeom prst="rect">
            <a:avLst/>
          </a:prstGeom>
        </p:spPr>
      </p:pic>
      <p:pic>
        <p:nvPicPr>
          <p:cNvPr id="16" name="Graphic 15" descr="Diamond Suit with solid fill">
            <a:extLst>
              <a:ext uri="{FF2B5EF4-FFF2-40B4-BE49-F238E27FC236}">
                <a16:creationId xmlns:a16="http://schemas.microsoft.com/office/drawing/2014/main" id="{2B36668A-B355-E7BE-F8AD-AB7D3D987D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52281" y="2314849"/>
            <a:ext cx="635696" cy="635696"/>
          </a:xfrm>
          <a:prstGeom prst="rect">
            <a:avLst/>
          </a:prstGeom>
        </p:spPr>
      </p:pic>
      <p:pic>
        <p:nvPicPr>
          <p:cNvPr id="17" name="Graphic 16" descr="Diamond Suit with solid fill">
            <a:extLst>
              <a:ext uri="{FF2B5EF4-FFF2-40B4-BE49-F238E27FC236}">
                <a16:creationId xmlns:a16="http://schemas.microsoft.com/office/drawing/2014/main" id="{4122090B-06B4-F887-B116-A1958E3878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52281" y="3042011"/>
            <a:ext cx="635696" cy="635696"/>
          </a:xfrm>
          <a:prstGeom prst="rect">
            <a:avLst/>
          </a:prstGeom>
        </p:spPr>
      </p:pic>
      <p:pic>
        <p:nvPicPr>
          <p:cNvPr id="18" name="Graphic 17" descr="Diamond Suit with solid fill">
            <a:extLst>
              <a:ext uri="{FF2B5EF4-FFF2-40B4-BE49-F238E27FC236}">
                <a16:creationId xmlns:a16="http://schemas.microsoft.com/office/drawing/2014/main" id="{C7EEF00E-4773-851A-4479-09CDC2D9DF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52281" y="3769174"/>
            <a:ext cx="635696" cy="635696"/>
          </a:xfrm>
          <a:prstGeom prst="rect">
            <a:avLst/>
          </a:prstGeom>
        </p:spPr>
      </p:pic>
      <p:sp>
        <p:nvSpPr>
          <p:cNvPr id="20" name="object 3">
            <a:extLst>
              <a:ext uri="{FF2B5EF4-FFF2-40B4-BE49-F238E27FC236}">
                <a16:creationId xmlns:a16="http://schemas.microsoft.com/office/drawing/2014/main" id="{1ED9B955-897C-BF94-D661-C1D76A876026}"/>
              </a:ext>
            </a:extLst>
          </p:cNvPr>
          <p:cNvSpPr txBox="1">
            <a:spLocks/>
          </p:cNvSpPr>
          <p:nvPr/>
        </p:nvSpPr>
        <p:spPr>
          <a:xfrm>
            <a:off x="7106488" y="1621163"/>
            <a:ext cx="635697" cy="568745"/>
          </a:xfrm>
          <a:prstGeom prst="rect">
            <a:avLst/>
          </a:prstGeom>
        </p:spPr>
        <p:txBody>
          <a:bodyPr vert="horz" wrap="square" lIns="0" tIns="118745" rIns="0" bIns="0" rtlCol="0">
            <a:spAutoFit/>
          </a:bodyPr>
          <a:lstStyle>
            <a:lvl1pPr>
              <a:defRPr sz="3600" b="1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 marR="5080">
              <a:lnSpc>
                <a:spcPts val="3460"/>
              </a:lnSpc>
              <a:spcBef>
                <a:spcPts val="935"/>
              </a:spcBef>
            </a:pPr>
            <a:r>
              <a:rPr lang="en-US" kern="0" spc="55" dirty="0">
                <a:solidFill>
                  <a:srgbClr val="A055F5"/>
                </a:solidFill>
              </a:rPr>
              <a:t>ID</a:t>
            </a:r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2CD126CC-CF54-8CA9-B492-02B732706FF3}"/>
              </a:ext>
            </a:extLst>
          </p:cNvPr>
          <p:cNvSpPr txBox="1">
            <a:spLocks/>
          </p:cNvSpPr>
          <p:nvPr/>
        </p:nvSpPr>
        <p:spPr>
          <a:xfrm>
            <a:off x="7106488" y="2348325"/>
            <a:ext cx="4129075" cy="568745"/>
          </a:xfrm>
          <a:prstGeom prst="rect">
            <a:avLst/>
          </a:prstGeom>
        </p:spPr>
        <p:txBody>
          <a:bodyPr vert="horz" wrap="square" lIns="0" tIns="118745" rIns="0" bIns="0" rtlCol="0">
            <a:spAutoFit/>
          </a:bodyPr>
          <a:lstStyle>
            <a:lvl1pPr>
              <a:defRPr sz="3600" b="1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 marR="5080">
              <a:lnSpc>
                <a:spcPts val="3460"/>
              </a:lnSpc>
              <a:spcBef>
                <a:spcPts val="935"/>
              </a:spcBef>
            </a:pPr>
            <a:r>
              <a:rPr lang="en-US" kern="0" spc="55" dirty="0">
                <a:solidFill>
                  <a:srgbClr val="A055F5"/>
                </a:solidFill>
              </a:rPr>
              <a:t>DESCRIPTION</a:t>
            </a:r>
          </a:p>
        </p:txBody>
      </p:sp>
      <p:sp>
        <p:nvSpPr>
          <p:cNvPr id="25" name="object 3">
            <a:extLst>
              <a:ext uri="{FF2B5EF4-FFF2-40B4-BE49-F238E27FC236}">
                <a16:creationId xmlns:a16="http://schemas.microsoft.com/office/drawing/2014/main" id="{145D604A-5BAA-C02A-FA7A-962B94B4EFBC}"/>
              </a:ext>
            </a:extLst>
          </p:cNvPr>
          <p:cNvSpPr txBox="1">
            <a:spLocks/>
          </p:cNvSpPr>
          <p:nvPr/>
        </p:nvSpPr>
        <p:spPr>
          <a:xfrm>
            <a:off x="7106488" y="3075487"/>
            <a:ext cx="4129075" cy="568745"/>
          </a:xfrm>
          <a:prstGeom prst="rect">
            <a:avLst/>
          </a:prstGeom>
        </p:spPr>
        <p:txBody>
          <a:bodyPr vert="horz" wrap="square" lIns="0" tIns="118745" rIns="0" bIns="0" rtlCol="0">
            <a:spAutoFit/>
          </a:bodyPr>
          <a:lstStyle>
            <a:lvl1pPr>
              <a:defRPr sz="3600" b="1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 marR="5080">
              <a:lnSpc>
                <a:spcPts val="3460"/>
              </a:lnSpc>
              <a:spcBef>
                <a:spcPts val="935"/>
              </a:spcBef>
            </a:pPr>
            <a:r>
              <a:rPr lang="en-US" kern="0" spc="55" dirty="0">
                <a:solidFill>
                  <a:srgbClr val="A055F5"/>
                </a:solidFill>
              </a:rPr>
              <a:t>SEVERITY</a:t>
            </a:r>
          </a:p>
        </p:txBody>
      </p:sp>
      <p:sp>
        <p:nvSpPr>
          <p:cNvPr id="26" name="object 3">
            <a:extLst>
              <a:ext uri="{FF2B5EF4-FFF2-40B4-BE49-F238E27FC236}">
                <a16:creationId xmlns:a16="http://schemas.microsoft.com/office/drawing/2014/main" id="{623A767F-2908-FD97-2659-B87A4C2EAA7A}"/>
              </a:ext>
            </a:extLst>
          </p:cNvPr>
          <p:cNvSpPr txBox="1">
            <a:spLocks/>
          </p:cNvSpPr>
          <p:nvPr/>
        </p:nvSpPr>
        <p:spPr>
          <a:xfrm>
            <a:off x="7106488" y="3802650"/>
            <a:ext cx="4129075" cy="568745"/>
          </a:xfrm>
          <a:prstGeom prst="rect">
            <a:avLst/>
          </a:prstGeom>
        </p:spPr>
        <p:txBody>
          <a:bodyPr vert="horz" wrap="square" lIns="0" tIns="118745" rIns="0" bIns="0" rtlCol="0">
            <a:spAutoFit/>
          </a:bodyPr>
          <a:lstStyle>
            <a:lvl1pPr>
              <a:defRPr sz="3600" b="1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 marR="5080">
              <a:lnSpc>
                <a:spcPts val="3460"/>
              </a:lnSpc>
              <a:spcBef>
                <a:spcPts val="935"/>
              </a:spcBef>
            </a:pPr>
            <a:r>
              <a:rPr lang="en-US" kern="0" spc="55" dirty="0">
                <a:solidFill>
                  <a:srgbClr val="A055F5"/>
                </a:solidFill>
              </a:rPr>
              <a:t>ORIGIN</a:t>
            </a:r>
          </a:p>
        </p:txBody>
      </p:sp>
      <p:pic>
        <p:nvPicPr>
          <p:cNvPr id="43" name="Picture 42">
            <a:hlinkClick r:id="rId5" action="ppaction://hlinksldjump" highlightClick="1"/>
            <a:extLst>
              <a:ext uri="{FF2B5EF4-FFF2-40B4-BE49-F238E27FC236}">
                <a16:creationId xmlns:a16="http://schemas.microsoft.com/office/drawing/2014/main" id="{7D1DD07D-1F3E-5B61-8FA1-FBB78B12EF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26495" y="5561556"/>
            <a:ext cx="7620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8211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D4FE98-F781-0450-143E-2F8A83592C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590068E1-2CB5-B4F5-1128-FDDFF1EB1A80}"/>
              </a:ext>
            </a:extLst>
          </p:cNvPr>
          <p:cNvSpPr/>
          <p:nvPr/>
        </p:nvSpPr>
        <p:spPr>
          <a:xfrm>
            <a:off x="0" y="2361156"/>
            <a:ext cx="1676400" cy="3200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3DB69888-FD79-0A95-E28E-1022B6894E0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68300" y="205811"/>
            <a:ext cx="10958195" cy="975395"/>
          </a:xfrm>
          <a:prstGeom prst="rect">
            <a:avLst/>
          </a:prstGeom>
        </p:spPr>
        <p:txBody>
          <a:bodyPr vert="horz" wrap="square" lIns="0" tIns="118745" rIns="0" bIns="0" rtlCol="0">
            <a:spAutoFit/>
          </a:bodyPr>
          <a:lstStyle/>
          <a:p>
            <a:pPr marL="12700" marR="5080">
              <a:lnSpc>
                <a:spcPts val="3460"/>
              </a:lnSpc>
              <a:spcBef>
                <a:spcPts val="935"/>
              </a:spcBef>
            </a:pPr>
            <a:r>
              <a:rPr lang="es-AR" spc="55" dirty="0" err="1"/>
              <a:t>How</a:t>
            </a:r>
            <a:r>
              <a:rPr lang="es-AR" spc="55" dirty="0"/>
              <a:t> </a:t>
            </a:r>
            <a:r>
              <a:rPr lang="es-AR" spc="55" dirty="0" err="1"/>
              <a:t>to</a:t>
            </a:r>
            <a:r>
              <a:rPr lang="es-AR" spc="55" dirty="0"/>
              <a:t> </a:t>
            </a:r>
            <a:r>
              <a:rPr lang="es-AR" spc="55" dirty="0" err="1"/>
              <a:t>create</a:t>
            </a:r>
            <a:r>
              <a:rPr lang="es-AR" spc="55" dirty="0"/>
              <a:t> a Rule? </a:t>
            </a:r>
            <a:br>
              <a:rPr lang="es-AR" spc="55" dirty="0"/>
            </a:br>
            <a:r>
              <a:rPr lang="es-AR" sz="2400" spc="55" dirty="0">
                <a:solidFill>
                  <a:srgbClr val="A055F5"/>
                </a:solidFill>
              </a:rPr>
              <a:t>Step </a:t>
            </a:r>
            <a:r>
              <a:rPr lang="es-AR" sz="2400" spc="55" dirty="0" err="1">
                <a:solidFill>
                  <a:srgbClr val="A055F5"/>
                </a:solidFill>
              </a:rPr>
              <a:t>by</a:t>
            </a:r>
            <a:r>
              <a:rPr lang="es-AR" sz="2400" spc="55" dirty="0">
                <a:solidFill>
                  <a:srgbClr val="A055F5"/>
                </a:solidFill>
              </a:rPr>
              <a:t> Step</a:t>
            </a:r>
            <a:endParaRPr spc="55" dirty="0">
              <a:solidFill>
                <a:srgbClr val="A055F5"/>
              </a:solidFill>
            </a:endParaRPr>
          </a:p>
        </p:txBody>
      </p:sp>
      <p:sp>
        <p:nvSpPr>
          <p:cNvPr id="22" name="object 22">
            <a:extLst>
              <a:ext uri="{FF2B5EF4-FFF2-40B4-BE49-F238E27FC236}">
                <a16:creationId xmlns:a16="http://schemas.microsoft.com/office/drawing/2014/main" id="{F4EAB2CF-87AB-DC98-A042-F2E305114B64}"/>
              </a:ext>
            </a:extLst>
          </p:cNvPr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ts val="91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800" b="0" i="0" u="none" strike="noStrike" kern="0" cap="none" spc="30" normalizeH="0" baseline="0" noProof="0" dirty="0">
                <a:ln>
                  <a:noFill/>
                </a:ln>
                <a:solidFill>
                  <a:srgbClr val="E6E6DC"/>
                </a:solidFill>
                <a:effectLst/>
                <a:uLnTx/>
                <a:uFillTx/>
                <a:latin typeface="Arial MT"/>
              </a:rPr>
              <a:t>Copyright</a:t>
            </a:r>
            <a:r>
              <a:rPr kumimoji="0" sz="800" b="0" i="0" u="none" strike="noStrike" kern="0" cap="none" spc="-10" normalizeH="0" baseline="0" noProof="0" dirty="0">
                <a:ln>
                  <a:noFill/>
                </a:ln>
                <a:solidFill>
                  <a:srgbClr val="E6E6DC"/>
                </a:solidFill>
                <a:effectLst/>
                <a:uLnTx/>
                <a:uFillTx/>
                <a:latin typeface="Arial MT"/>
              </a:rPr>
              <a:t> </a:t>
            </a:r>
            <a:r>
              <a:rPr kumimoji="0" sz="800" b="0" i="0" u="none" strike="noStrike" kern="0" cap="none" spc="95" normalizeH="0" baseline="0" noProof="0" dirty="0">
                <a:ln>
                  <a:noFill/>
                </a:ln>
                <a:solidFill>
                  <a:srgbClr val="E6E6DC"/>
                </a:solidFill>
                <a:effectLst/>
                <a:uLnTx/>
                <a:uFillTx/>
                <a:latin typeface="Arial MT"/>
              </a:rPr>
              <a:t>©</a:t>
            </a:r>
            <a:r>
              <a:rPr kumimoji="0" sz="800" b="0" i="0" u="none" strike="noStrike" kern="0" cap="none" spc="50" normalizeH="0" baseline="0" noProof="0" dirty="0">
                <a:ln>
                  <a:noFill/>
                </a:ln>
                <a:solidFill>
                  <a:srgbClr val="E6E6DC"/>
                </a:solidFill>
                <a:effectLst/>
                <a:uLnTx/>
                <a:uFillTx/>
                <a:latin typeface="Arial MT"/>
              </a:rPr>
              <a:t> </a:t>
            </a:r>
            <a:r>
              <a:rPr kumimoji="0" sz="800" b="0" i="0" u="none" strike="noStrike" kern="0" cap="none" spc="30" normalizeH="0" baseline="0" noProof="0" dirty="0">
                <a:ln>
                  <a:noFill/>
                </a:ln>
                <a:solidFill>
                  <a:srgbClr val="E6E6DC"/>
                </a:solidFill>
                <a:effectLst/>
                <a:uLnTx/>
                <a:uFillTx/>
                <a:latin typeface="Arial MT"/>
              </a:rPr>
              <a:t>2025 Accenture.</a:t>
            </a:r>
            <a:r>
              <a:rPr kumimoji="0" sz="800" b="0" i="0" u="none" strike="noStrike" kern="0" cap="none" spc="-5" normalizeH="0" baseline="0" noProof="0" dirty="0">
                <a:ln>
                  <a:noFill/>
                </a:ln>
                <a:solidFill>
                  <a:srgbClr val="E6E6DC"/>
                </a:solidFill>
                <a:effectLst/>
                <a:uLnTx/>
                <a:uFillTx/>
                <a:latin typeface="Arial MT"/>
              </a:rPr>
              <a:t> </a:t>
            </a:r>
            <a:r>
              <a:rPr kumimoji="0" sz="800" b="0" i="0" u="none" strike="noStrike" kern="0" cap="none" spc="30" normalizeH="0" baseline="0" noProof="0" dirty="0">
                <a:ln>
                  <a:noFill/>
                </a:ln>
                <a:solidFill>
                  <a:srgbClr val="E6E6DC"/>
                </a:solidFill>
                <a:effectLst/>
                <a:uLnTx/>
                <a:uFillTx/>
                <a:latin typeface="Arial MT"/>
              </a:rPr>
              <a:t>All</a:t>
            </a:r>
            <a:r>
              <a:rPr kumimoji="0" sz="800" b="0" i="0" u="none" strike="noStrike" kern="0" cap="none" spc="40" normalizeH="0" baseline="0" noProof="0" dirty="0">
                <a:ln>
                  <a:noFill/>
                </a:ln>
                <a:solidFill>
                  <a:srgbClr val="E6E6DC"/>
                </a:solidFill>
                <a:effectLst/>
                <a:uLnTx/>
                <a:uFillTx/>
                <a:latin typeface="Arial MT"/>
              </a:rPr>
              <a:t> </a:t>
            </a:r>
            <a:r>
              <a:rPr kumimoji="0" sz="800" b="0" i="0" u="none" strike="noStrike" kern="0" cap="none" spc="30" normalizeH="0" baseline="0" noProof="0" dirty="0">
                <a:ln>
                  <a:noFill/>
                </a:ln>
                <a:solidFill>
                  <a:srgbClr val="E6E6DC"/>
                </a:solidFill>
                <a:effectLst/>
                <a:uLnTx/>
                <a:uFillTx/>
                <a:latin typeface="Arial MT"/>
              </a:rPr>
              <a:t>rights</a:t>
            </a:r>
            <a:r>
              <a:rPr kumimoji="0" sz="800" b="0" i="0" u="none" strike="noStrike" kern="0" cap="none" spc="10" normalizeH="0" baseline="0" noProof="0" dirty="0">
                <a:ln>
                  <a:noFill/>
                </a:ln>
                <a:solidFill>
                  <a:srgbClr val="E6E6DC"/>
                </a:solidFill>
                <a:effectLst/>
                <a:uLnTx/>
                <a:uFillTx/>
                <a:latin typeface="Arial MT"/>
              </a:rPr>
              <a:t> </a:t>
            </a:r>
            <a:r>
              <a:rPr kumimoji="0" sz="800" b="0" i="0" u="none" strike="noStrike" kern="0" cap="none" spc="-10" normalizeH="0" baseline="0" noProof="0" dirty="0">
                <a:ln>
                  <a:noFill/>
                </a:ln>
                <a:solidFill>
                  <a:srgbClr val="E6E6DC"/>
                </a:solidFill>
                <a:effectLst/>
                <a:uLnTx/>
                <a:uFillTx/>
                <a:latin typeface="Arial MT"/>
              </a:rPr>
              <a:t>reserved.</a:t>
            </a:r>
          </a:p>
        </p:txBody>
      </p:sp>
      <p:sp>
        <p:nvSpPr>
          <p:cNvPr id="23" name="object 23">
            <a:extLst>
              <a:ext uri="{FF2B5EF4-FFF2-40B4-BE49-F238E27FC236}">
                <a16:creationId xmlns:a16="http://schemas.microsoft.com/office/drawing/2014/main" id="{EAE70481-AFF9-547C-2ADD-4DF6BBCC885A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 marR="0" lvl="0" indent="0" defTabSz="914400" eaLnBrk="1" fontAlgn="auto" latinLnBrk="0" hangingPunct="1">
              <a:lnSpc>
                <a:spcPts val="91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MT"/>
              </a:rPr>
              <a:pPr marL="38100" marR="0" lvl="0" indent="0" defTabSz="914400" eaLnBrk="1" fontAlgn="auto" latinLnBrk="0" hangingPunct="1">
                <a:lnSpc>
                  <a:spcPts val="91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sz="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MT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21D019A-E086-8E1B-D7B9-24B835188B3C}"/>
              </a:ext>
            </a:extLst>
          </p:cNvPr>
          <p:cNvGrpSpPr/>
          <p:nvPr/>
        </p:nvGrpSpPr>
        <p:grpSpPr>
          <a:xfrm>
            <a:off x="299527" y="3017670"/>
            <a:ext cx="10958196" cy="1813552"/>
            <a:chOff x="366903" y="3654894"/>
            <a:chExt cx="11326495" cy="189623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9FE2D2A-6B80-41B9-C7C2-1EA1309FC78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6903" y="3654894"/>
              <a:ext cx="11326495" cy="1896237"/>
            </a:xfrm>
            <a:prstGeom prst="rect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FE98CAB-E1A3-0CBD-72EA-8033D149114E}"/>
                </a:ext>
              </a:extLst>
            </p:cNvPr>
            <p:cNvSpPr/>
            <p:nvPr/>
          </p:nvSpPr>
          <p:spPr>
            <a:xfrm flipH="1" flipV="1">
              <a:off x="9543965" y="4960634"/>
              <a:ext cx="990599" cy="443054"/>
            </a:xfrm>
            <a:prstGeom prst="rect">
              <a:avLst/>
            </a:prstGeom>
            <a:noFill/>
            <a:ln w="38100" cap="flat" cmpd="sng" algn="ctr">
              <a:solidFill>
                <a:srgbClr val="A100FF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4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0" cap="none" spc="0" normalizeH="0" baseline="0" noProof="0" dirty="0">
                <a:ln>
                  <a:noFill/>
                </a:ln>
                <a:solidFill>
                  <a:srgbClr val="8064A2"/>
                </a:solidFill>
                <a:effectLst/>
                <a:highlight>
                  <a:srgbClr val="FFFF00"/>
                </a:highlight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5EF3030-892F-2A91-B260-D5DCF18C212C}"/>
              </a:ext>
            </a:extLst>
          </p:cNvPr>
          <p:cNvGrpSpPr/>
          <p:nvPr/>
        </p:nvGrpSpPr>
        <p:grpSpPr>
          <a:xfrm>
            <a:off x="299526" y="1296444"/>
            <a:ext cx="8237081" cy="1637111"/>
            <a:chOff x="366903" y="1427808"/>
            <a:chExt cx="8237081" cy="1637111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125A7538-2D0E-271C-C1B5-9E4BE12A15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r="8336"/>
            <a:stretch/>
          </p:blipFill>
          <p:spPr>
            <a:xfrm>
              <a:off x="366903" y="1427808"/>
              <a:ext cx="8237081" cy="1637111"/>
            </a:xfrm>
            <a:prstGeom prst="rect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924FD4E-DAD1-421E-DAB4-220F1515793C}"/>
                </a:ext>
              </a:extLst>
            </p:cNvPr>
            <p:cNvSpPr/>
            <p:nvPr/>
          </p:nvSpPr>
          <p:spPr>
            <a:xfrm flipH="1" flipV="1">
              <a:off x="7100745" y="1648118"/>
              <a:ext cx="1314179" cy="1318410"/>
            </a:xfrm>
            <a:prstGeom prst="rect">
              <a:avLst/>
            </a:prstGeom>
            <a:noFill/>
            <a:ln w="38100" cap="flat" cmpd="sng" algn="ctr">
              <a:solidFill>
                <a:srgbClr val="A100FF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4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0" cap="none" spc="0" normalizeH="0" baseline="0" noProof="0" dirty="0">
                <a:ln>
                  <a:noFill/>
                </a:ln>
                <a:solidFill>
                  <a:srgbClr val="8064A2"/>
                </a:solidFill>
                <a:effectLst/>
                <a:highlight>
                  <a:srgbClr val="FFFF00"/>
                </a:highlight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239082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343B76-56AA-0199-0AAF-C349CD3002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bject 22">
            <a:extLst>
              <a:ext uri="{FF2B5EF4-FFF2-40B4-BE49-F238E27FC236}">
                <a16:creationId xmlns:a16="http://schemas.microsoft.com/office/drawing/2014/main" id="{A1B4CC32-8B60-3092-EDFE-26144E703538}"/>
              </a:ext>
            </a:extLst>
          </p:cNvPr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ts val="91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800" b="0" i="0" u="none" strike="noStrike" kern="0" cap="none" spc="30" normalizeH="0" baseline="0" noProof="0" dirty="0">
                <a:ln>
                  <a:noFill/>
                </a:ln>
                <a:solidFill>
                  <a:srgbClr val="E6E6DC"/>
                </a:solidFill>
                <a:effectLst/>
                <a:uLnTx/>
                <a:uFillTx/>
                <a:latin typeface="Arial MT"/>
              </a:rPr>
              <a:t>Copyright</a:t>
            </a:r>
            <a:r>
              <a:rPr kumimoji="0" sz="800" b="0" i="0" u="none" strike="noStrike" kern="0" cap="none" spc="-10" normalizeH="0" baseline="0" noProof="0" dirty="0">
                <a:ln>
                  <a:noFill/>
                </a:ln>
                <a:solidFill>
                  <a:srgbClr val="E6E6DC"/>
                </a:solidFill>
                <a:effectLst/>
                <a:uLnTx/>
                <a:uFillTx/>
                <a:latin typeface="Arial MT"/>
              </a:rPr>
              <a:t> </a:t>
            </a:r>
            <a:r>
              <a:rPr kumimoji="0" sz="800" b="0" i="0" u="none" strike="noStrike" kern="0" cap="none" spc="95" normalizeH="0" baseline="0" noProof="0" dirty="0">
                <a:ln>
                  <a:noFill/>
                </a:ln>
                <a:solidFill>
                  <a:srgbClr val="E6E6DC"/>
                </a:solidFill>
                <a:effectLst/>
                <a:uLnTx/>
                <a:uFillTx/>
                <a:latin typeface="Arial MT"/>
              </a:rPr>
              <a:t>©</a:t>
            </a:r>
            <a:r>
              <a:rPr kumimoji="0" sz="800" b="0" i="0" u="none" strike="noStrike" kern="0" cap="none" spc="50" normalizeH="0" baseline="0" noProof="0" dirty="0">
                <a:ln>
                  <a:noFill/>
                </a:ln>
                <a:solidFill>
                  <a:srgbClr val="E6E6DC"/>
                </a:solidFill>
                <a:effectLst/>
                <a:uLnTx/>
                <a:uFillTx/>
                <a:latin typeface="Arial MT"/>
              </a:rPr>
              <a:t> </a:t>
            </a:r>
            <a:r>
              <a:rPr kumimoji="0" sz="800" b="0" i="0" u="none" strike="noStrike" kern="0" cap="none" spc="30" normalizeH="0" baseline="0" noProof="0" dirty="0">
                <a:ln>
                  <a:noFill/>
                </a:ln>
                <a:solidFill>
                  <a:srgbClr val="E6E6DC"/>
                </a:solidFill>
                <a:effectLst/>
                <a:uLnTx/>
                <a:uFillTx/>
                <a:latin typeface="Arial MT"/>
              </a:rPr>
              <a:t>2025 Accenture.</a:t>
            </a:r>
            <a:r>
              <a:rPr kumimoji="0" sz="800" b="0" i="0" u="none" strike="noStrike" kern="0" cap="none" spc="-5" normalizeH="0" baseline="0" noProof="0" dirty="0">
                <a:ln>
                  <a:noFill/>
                </a:ln>
                <a:solidFill>
                  <a:srgbClr val="E6E6DC"/>
                </a:solidFill>
                <a:effectLst/>
                <a:uLnTx/>
                <a:uFillTx/>
                <a:latin typeface="Arial MT"/>
              </a:rPr>
              <a:t> </a:t>
            </a:r>
            <a:r>
              <a:rPr kumimoji="0" sz="800" b="0" i="0" u="none" strike="noStrike" kern="0" cap="none" spc="30" normalizeH="0" baseline="0" noProof="0" dirty="0">
                <a:ln>
                  <a:noFill/>
                </a:ln>
                <a:solidFill>
                  <a:srgbClr val="E6E6DC"/>
                </a:solidFill>
                <a:effectLst/>
                <a:uLnTx/>
                <a:uFillTx/>
                <a:latin typeface="Arial MT"/>
              </a:rPr>
              <a:t>All</a:t>
            </a:r>
            <a:r>
              <a:rPr kumimoji="0" sz="800" b="0" i="0" u="none" strike="noStrike" kern="0" cap="none" spc="40" normalizeH="0" baseline="0" noProof="0" dirty="0">
                <a:ln>
                  <a:noFill/>
                </a:ln>
                <a:solidFill>
                  <a:srgbClr val="E6E6DC"/>
                </a:solidFill>
                <a:effectLst/>
                <a:uLnTx/>
                <a:uFillTx/>
                <a:latin typeface="Arial MT"/>
              </a:rPr>
              <a:t> </a:t>
            </a:r>
            <a:r>
              <a:rPr kumimoji="0" sz="800" b="0" i="0" u="none" strike="noStrike" kern="0" cap="none" spc="30" normalizeH="0" baseline="0" noProof="0" dirty="0">
                <a:ln>
                  <a:noFill/>
                </a:ln>
                <a:solidFill>
                  <a:srgbClr val="E6E6DC"/>
                </a:solidFill>
                <a:effectLst/>
                <a:uLnTx/>
                <a:uFillTx/>
                <a:latin typeface="Arial MT"/>
              </a:rPr>
              <a:t>rights</a:t>
            </a:r>
            <a:r>
              <a:rPr kumimoji="0" sz="800" b="0" i="0" u="none" strike="noStrike" kern="0" cap="none" spc="10" normalizeH="0" baseline="0" noProof="0" dirty="0">
                <a:ln>
                  <a:noFill/>
                </a:ln>
                <a:solidFill>
                  <a:srgbClr val="E6E6DC"/>
                </a:solidFill>
                <a:effectLst/>
                <a:uLnTx/>
                <a:uFillTx/>
                <a:latin typeface="Arial MT"/>
              </a:rPr>
              <a:t> </a:t>
            </a:r>
            <a:r>
              <a:rPr kumimoji="0" sz="800" b="0" i="0" u="none" strike="noStrike" kern="0" cap="none" spc="-10" normalizeH="0" baseline="0" noProof="0" dirty="0">
                <a:ln>
                  <a:noFill/>
                </a:ln>
                <a:solidFill>
                  <a:srgbClr val="E6E6DC"/>
                </a:solidFill>
                <a:effectLst/>
                <a:uLnTx/>
                <a:uFillTx/>
                <a:latin typeface="Arial MT"/>
              </a:rPr>
              <a:t>reserved.</a:t>
            </a:r>
          </a:p>
        </p:txBody>
      </p:sp>
      <p:sp>
        <p:nvSpPr>
          <p:cNvPr id="23" name="object 23">
            <a:extLst>
              <a:ext uri="{FF2B5EF4-FFF2-40B4-BE49-F238E27FC236}">
                <a16:creationId xmlns:a16="http://schemas.microsoft.com/office/drawing/2014/main" id="{1D271673-EEF2-8B99-651B-BE35F2651DC5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 marR="0" lvl="0" indent="0" defTabSz="914400" eaLnBrk="1" fontAlgn="auto" latinLnBrk="0" hangingPunct="1">
              <a:lnSpc>
                <a:spcPts val="91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MT"/>
              </a:rPr>
              <a:pPr marL="38100" marR="0" lvl="0" indent="0" defTabSz="914400" eaLnBrk="1" fontAlgn="auto" latinLnBrk="0" hangingPunct="1">
                <a:lnSpc>
                  <a:spcPts val="91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sz="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MT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E333D83-7342-E850-612B-8B70EB6B0144}"/>
              </a:ext>
            </a:extLst>
          </p:cNvPr>
          <p:cNvSpPr/>
          <p:nvPr/>
        </p:nvSpPr>
        <p:spPr>
          <a:xfrm>
            <a:off x="0" y="2361156"/>
            <a:ext cx="1676400" cy="3200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3">
            <a:extLst>
              <a:ext uri="{FF2B5EF4-FFF2-40B4-BE49-F238E27FC236}">
                <a16:creationId xmlns:a16="http://schemas.microsoft.com/office/drawing/2014/main" id="{95793CB5-9920-8190-E1B7-13B143D574D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7368" y="59713"/>
            <a:ext cx="10958195" cy="975395"/>
          </a:xfrm>
          <a:prstGeom prst="rect">
            <a:avLst/>
          </a:prstGeom>
        </p:spPr>
        <p:txBody>
          <a:bodyPr vert="horz" wrap="square" lIns="0" tIns="118745" rIns="0" bIns="0" rtlCol="0">
            <a:spAutoFit/>
          </a:bodyPr>
          <a:lstStyle/>
          <a:p>
            <a:pPr marL="12700" marR="5080">
              <a:lnSpc>
                <a:spcPts val="3460"/>
              </a:lnSpc>
              <a:spcBef>
                <a:spcPts val="935"/>
              </a:spcBef>
            </a:pPr>
            <a:r>
              <a:rPr lang="es-AR" spc="55" dirty="0" err="1"/>
              <a:t>How</a:t>
            </a:r>
            <a:r>
              <a:rPr lang="es-AR" spc="55" dirty="0"/>
              <a:t> </a:t>
            </a:r>
            <a:r>
              <a:rPr lang="es-AR" spc="55" dirty="0" err="1"/>
              <a:t>to</a:t>
            </a:r>
            <a:r>
              <a:rPr lang="es-AR" spc="55" dirty="0"/>
              <a:t> </a:t>
            </a:r>
            <a:r>
              <a:rPr lang="es-AR" spc="55" dirty="0" err="1"/>
              <a:t>create</a:t>
            </a:r>
            <a:r>
              <a:rPr lang="es-AR" spc="55" dirty="0"/>
              <a:t> a Rule? </a:t>
            </a:r>
            <a:br>
              <a:rPr lang="es-AR" spc="55" dirty="0"/>
            </a:br>
            <a:r>
              <a:rPr lang="es-AR" sz="2400" spc="55" dirty="0">
                <a:solidFill>
                  <a:srgbClr val="A055F5"/>
                </a:solidFill>
              </a:rPr>
              <a:t>Step </a:t>
            </a:r>
            <a:r>
              <a:rPr lang="es-AR" sz="2400" spc="55" dirty="0" err="1">
                <a:solidFill>
                  <a:srgbClr val="A055F5"/>
                </a:solidFill>
              </a:rPr>
              <a:t>by</a:t>
            </a:r>
            <a:r>
              <a:rPr lang="es-AR" sz="2400" spc="55" dirty="0">
                <a:solidFill>
                  <a:srgbClr val="A055F5"/>
                </a:solidFill>
              </a:rPr>
              <a:t> Step</a:t>
            </a:r>
            <a:endParaRPr spc="55" dirty="0">
              <a:solidFill>
                <a:srgbClr val="A055F5"/>
              </a:solidFill>
            </a:endParaRPr>
          </a:p>
        </p:txBody>
      </p:sp>
      <p:pic>
        <p:nvPicPr>
          <p:cNvPr id="15" name="Graphic 14" descr="Diamond Suit with solid fill">
            <a:extLst>
              <a:ext uri="{FF2B5EF4-FFF2-40B4-BE49-F238E27FC236}">
                <a16:creationId xmlns:a16="http://schemas.microsoft.com/office/drawing/2014/main" id="{EFAEEDE4-74FE-3B77-F1F9-2D23475A6E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12265" y="2598340"/>
            <a:ext cx="635696" cy="635696"/>
          </a:xfrm>
          <a:prstGeom prst="rect">
            <a:avLst/>
          </a:prstGeom>
        </p:spPr>
      </p:pic>
      <p:pic>
        <p:nvPicPr>
          <p:cNvPr id="16" name="Graphic 15" descr="Diamond Suit with solid fill">
            <a:extLst>
              <a:ext uri="{FF2B5EF4-FFF2-40B4-BE49-F238E27FC236}">
                <a16:creationId xmlns:a16="http://schemas.microsoft.com/office/drawing/2014/main" id="{761205EE-5626-8290-677D-E778312460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12265" y="3325502"/>
            <a:ext cx="635696" cy="635696"/>
          </a:xfrm>
          <a:prstGeom prst="rect">
            <a:avLst/>
          </a:prstGeom>
        </p:spPr>
      </p:pic>
      <p:sp>
        <p:nvSpPr>
          <p:cNvPr id="20" name="object 3">
            <a:extLst>
              <a:ext uri="{FF2B5EF4-FFF2-40B4-BE49-F238E27FC236}">
                <a16:creationId xmlns:a16="http://schemas.microsoft.com/office/drawing/2014/main" id="{4CC1A994-724E-3102-8F47-8A88F74C3C2F}"/>
              </a:ext>
            </a:extLst>
          </p:cNvPr>
          <p:cNvSpPr txBox="1">
            <a:spLocks/>
          </p:cNvSpPr>
          <p:nvPr/>
        </p:nvSpPr>
        <p:spPr>
          <a:xfrm>
            <a:off x="7066472" y="2631816"/>
            <a:ext cx="1671752" cy="568745"/>
          </a:xfrm>
          <a:prstGeom prst="rect">
            <a:avLst/>
          </a:prstGeom>
        </p:spPr>
        <p:txBody>
          <a:bodyPr vert="horz" wrap="square" lIns="0" tIns="118745" rIns="0" bIns="0" rtlCol="0">
            <a:spAutoFit/>
          </a:bodyPr>
          <a:lstStyle>
            <a:lvl1pPr>
              <a:defRPr sz="3600" b="1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 marR="5080">
              <a:lnSpc>
                <a:spcPts val="3460"/>
              </a:lnSpc>
              <a:spcBef>
                <a:spcPts val="935"/>
              </a:spcBef>
            </a:pPr>
            <a:r>
              <a:rPr lang="en-US" kern="0" spc="55" dirty="0">
                <a:solidFill>
                  <a:srgbClr val="A055F5"/>
                </a:solidFill>
              </a:rPr>
              <a:t>TYPE</a:t>
            </a:r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0C7B74C2-EE3B-F51A-1986-CD085A994651}"/>
              </a:ext>
            </a:extLst>
          </p:cNvPr>
          <p:cNvSpPr txBox="1">
            <a:spLocks/>
          </p:cNvSpPr>
          <p:nvPr/>
        </p:nvSpPr>
        <p:spPr>
          <a:xfrm>
            <a:off x="7066472" y="3358978"/>
            <a:ext cx="4129075" cy="568745"/>
          </a:xfrm>
          <a:prstGeom prst="rect">
            <a:avLst/>
          </a:prstGeom>
        </p:spPr>
        <p:txBody>
          <a:bodyPr vert="horz" wrap="square" lIns="0" tIns="118745" rIns="0" bIns="0" rtlCol="0">
            <a:spAutoFit/>
          </a:bodyPr>
          <a:lstStyle>
            <a:lvl1pPr>
              <a:defRPr sz="3600" b="1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 marR="5080">
              <a:lnSpc>
                <a:spcPts val="3460"/>
              </a:lnSpc>
              <a:spcBef>
                <a:spcPts val="935"/>
              </a:spcBef>
            </a:pPr>
            <a:r>
              <a:rPr lang="en-US" kern="0" spc="55" dirty="0">
                <a:solidFill>
                  <a:srgbClr val="A055F5"/>
                </a:solidFill>
              </a:rPr>
              <a:t>RULE (NAME)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05ABF39-1C64-185B-4BC8-49873BB81F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265" y="1460860"/>
            <a:ext cx="5879735" cy="4191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7253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6319239"/>
            <a:ext cx="12192000" cy="539115"/>
            <a:chOff x="0" y="6319239"/>
            <a:chExt cx="12192000" cy="5391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6319239"/>
              <a:ext cx="12191999" cy="53875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380212" y="6483680"/>
              <a:ext cx="183515" cy="201295"/>
            </a:xfrm>
            <a:custGeom>
              <a:avLst/>
              <a:gdLst/>
              <a:ahLst/>
              <a:cxnLst/>
              <a:rect l="l" t="t" r="r" b="b"/>
              <a:pathLst>
                <a:path w="183515" h="201295">
                  <a:moveTo>
                    <a:pt x="0" y="0"/>
                  </a:moveTo>
                  <a:lnTo>
                    <a:pt x="0" y="52527"/>
                  </a:lnTo>
                  <a:lnTo>
                    <a:pt x="118452" y="100583"/>
                  </a:lnTo>
                  <a:lnTo>
                    <a:pt x="0" y="148640"/>
                  </a:lnTo>
                  <a:lnTo>
                    <a:pt x="0" y="201167"/>
                  </a:lnTo>
                  <a:lnTo>
                    <a:pt x="183197" y="126822"/>
                  </a:lnTo>
                  <a:lnTo>
                    <a:pt x="183197" y="743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368300" y="246075"/>
            <a:ext cx="10958195" cy="568745"/>
          </a:xfrm>
          <a:prstGeom prst="rect">
            <a:avLst/>
          </a:prstGeom>
        </p:spPr>
        <p:txBody>
          <a:bodyPr vert="horz" wrap="square" lIns="0" tIns="118745" rIns="0" bIns="0" rtlCol="0">
            <a:spAutoFit/>
          </a:bodyPr>
          <a:lstStyle/>
          <a:p>
            <a:pPr marL="12700" marR="5080">
              <a:lnSpc>
                <a:spcPts val="3460"/>
              </a:lnSpc>
              <a:spcBef>
                <a:spcPts val="935"/>
              </a:spcBef>
            </a:pPr>
            <a:r>
              <a:rPr lang="es-AR" dirty="0" err="1"/>
              <a:t>Type</a:t>
            </a:r>
            <a:r>
              <a:rPr lang="es-AR" dirty="0"/>
              <a:t> </a:t>
            </a:r>
            <a:r>
              <a:rPr lang="es-AR" dirty="0" err="1"/>
              <a:t>of</a:t>
            </a:r>
            <a:r>
              <a:rPr lang="es-AR" dirty="0"/>
              <a:t> Rules</a:t>
            </a:r>
            <a:endParaRPr spc="75" dirty="0"/>
          </a:p>
        </p:txBody>
      </p:sp>
      <p:graphicFrame>
        <p:nvGraphicFramePr>
          <p:cNvPr id="14" name="object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019461"/>
              </p:ext>
            </p:extLst>
          </p:nvPr>
        </p:nvGraphicFramePr>
        <p:xfrm>
          <a:off x="751355" y="1685203"/>
          <a:ext cx="2434590" cy="292582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345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89356">
                <a:tc>
                  <a:txBody>
                    <a:bodyPr/>
                    <a:lstStyle/>
                    <a:p>
                      <a:pPr lvl="0" algn="ctr">
                        <a:lnSpc>
                          <a:spcPct val="200000"/>
                        </a:lnSpc>
                        <a:spcBef>
                          <a:spcPts val="310"/>
                        </a:spcBef>
                      </a:pPr>
                      <a:r>
                        <a:rPr lang="es-AR" sz="1800" b="1" spc="45" dirty="0" err="1">
                          <a:latin typeface="Graphik Medium" panose="020B0603030202060203" pitchFamily="34" charset="0"/>
                          <a:cs typeface="Arial"/>
                        </a:rPr>
                        <a:t>Calculation</a:t>
                      </a:r>
                      <a:endParaRPr sz="1800" dirty="0">
                        <a:latin typeface="Graphik Medium" panose="020B0603030202060203" pitchFamily="34" charset="0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9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377825" marR="187960" indent="-287020">
                        <a:lnSpc>
                          <a:spcPct val="100000"/>
                        </a:lnSpc>
                        <a:spcBef>
                          <a:spcPts val="330"/>
                        </a:spcBef>
                        <a:buChar char="•"/>
                        <a:tabLst>
                          <a:tab pos="377825" algn="l"/>
                        </a:tabLst>
                      </a:pPr>
                      <a:r>
                        <a:rPr lang="en-US" sz="1600" dirty="0"/>
                        <a:t>Use indicator and attribute data to calculate other indicators.</a:t>
                      </a:r>
                      <a:br>
                        <a:rPr lang="en-US" sz="1600" dirty="0"/>
                      </a:br>
                      <a:r>
                        <a:rPr lang="en-US" sz="1600" dirty="0"/>
                        <a:t>👉 </a:t>
                      </a:r>
                      <a:r>
                        <a:rPr lang="en-US" sz="1600" b="1" i="1" dirty="0"/>
                        <a:t>Example</a:t>
                      </a:r>
                      <a:r>
                        <a:rPr lang="en-US" sz="1600" i="1" dirty="0"/>
                        <a:t>:</a:t>
                      </a:r>
                      <a:r>
                        <a:rPr lang="en-US" sz="1600" dirty="0"/>
                        <a:t> Calculate pump efficiency using pressure and flow rate.</a:t>
                      </a:r>
                      <a:endParaRPr sz="1600" i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8" name="object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0414051"/>
              </p:ext>
            </p:extLst>
          </p:nvPr>
        </p:nvGraphicFramePr>
        <p:xfrm>
          <a:off x="6523023" y="1687899"/>
          <a:ext cx="2434590" cy="27111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345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89356">
                <a:tc>
                  <a:txBody>
                    <a:bodyPr/>
                    <a:lstStyle/>
                    <a:p>
                      <a:pPr marL="604520" marR="164465" indent="-433070" algn="ctr">
                        <a:lnSpc>
                          <a:spcPct val="200000"/>
                        </a:lnSpc>
                        <a:spcBef>
                          <a:spcPts val="315"/>
                        </a:spcBef>
                      </a:pPr>
                      <a:r>
                        <a:rPr lang="es-AR" sz="1800" b="1" spc="45" dirty="0" err="1">
                          <a:solidFill>
                            <a:schemeClr val="tx1"/>
                          </a:solidFill>
                          <a:latin typeface="Graphik Medium" panose="020B0603030202060203" pitchFamily="34" charset="0"/>
                          <a:ea typeface="+mn-ea"/>
                          <a:cs typeface="Arial"/>
                        </a:rPr>
                        <a:t>Scheduled</a:t>
                      </a:r>
                      <a:endParaRPr lang="es-AR" sz="1800" b="1" spc="45" dirty="0">
                        <a:solidFill>
                          <a:schemeClr val="tx1"/>
                        </a:solidFill>
                        <a:latin typeface="Graphik Medium" panose="020B0603030202060203" pitchFamily="34" charset="0"/>
                        <a:ea typeface="+mn-ea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D8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21839">
                <a:tc>
                  <a:txBody>
                    <a:bodyPr/>
                    <a:lstStyle/>
                    <a:p>
                      <a:pPr marL="378460" indent="-286385">
                        <a:lnSpc>
                          <a:spcPct val="100000"/>
                        </a:lnSpc>
                        <a:spcBef>
                          <a:spcPts val="330"/>
                        </a:spcBef>
                        <a:buChar char="•"/>
                        <a:tabLst>
                          <a:tab pos="378460" algn="l"/>
                        </a:tabLst>
                      </a:pPr>
                      <a:r>
                        <a:rPr lang="en-US" sz="1600" dirty="0"/>
                        <a:t>Run on a defined schedule to trigger Alerts or Notifications.</a:t>
                      </a:r>
                      <a:br>
                        <a:rPr lang="en-US" sz="1600" dirty="0"/>
                      </a:br>
                      <a:r>
                        <a:rPr lang="en-US" sz="1600" dirty="0"/>
                        <a:t>👉 </a:t>
                      </a:r>
                      <a:r>
                        <a:rPr lang="en-US" sz="1600" b="1" i="1" dirty="0"/>
                        <a:t>Example</a:t>
                      </a:r>
                      <a:r>
                        <a:rPr lang="en-US" sz="1600" i="1" dirty="0"/>
                        <a:t>:</a:t>
                      </a:r>
                      <a:r>
                        <a:rPr lang="en-US" sz="1600" dirty="0"/>
                        <a:t> Send a daily alert if vibration exceeds the allowed limit.</a:t>
                      </a:r>
                      <a:endParaRPr sz="1400" dirty="0">
                        <a:latin typeface="Arial MT"/>
                        <a:cs typeface="Arial MT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0" name="object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9026479"/>
              </p:ext>
            </p:extLst>
          </p:nvPr>
        </p:nvGraphicFramePr>
        <p:xfrm>
          <a:off x="9458657" y="1685203"/>
          <a:ext cx="2434590" cy="27111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345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37833">
                <a:tc>
                  <a:txBody>
                    <a:bodyPr/>
                    <a:lstStyle/>
                    <a:p>
                      <a:pPr marL="604520" marR="164465" indent="-433070" algn="ctr">
                        <a:lnSpc>
                          <a:spcPct val="200000"/>
                        </a:lnSpc>
                        <a:spcBef>
                          <a:spcPts val="315"/>
                        </a:spcBef>
                      </a:pPr>
                      <a:r>
                        <a:rPr lang="es-AR" sz="1800" b="1" spc="45" dirty="0" err="1">
                          <a:solidFill>
                            <a:schemeClr val="tx1"/>
                          </a:solidFill>
                          <a:latin typeface="Graphik Medium" panose="020B0603030202060203" pitchFamily="34" charset="0"/>
                          <a:ea typeface="+mn-ea"/>
                          <a:cs typeface="Arial"/>
                        </a:rPr>
                        <a:t>Streaming</a:t>
                      </a:r>
                      <a:r>
                        <a:rPr lang="es-AR" sz="1800" b="1" spc="45" dirty="0">
                          <a:solidFill>
                            <a:schemeClr val="tx1"/>
                          </a:solidFill>
                          <a:latin typeface="Graphik Medium" panose="020B0603030202060203" pitchFamily="34" charset="0"/>
                          <a:ea typeface="+mn-ea"/>
                          <a:cs typeface="Arial"/>
                        </a:rPr>
                        <a:t> </a:t>
                      </a:r>
                      <a:endParaRPr sz="1800" b="1" spc="45" dirty="0">
                        <a:solidFill>
                          <a:schemeClr val="tx1"/>
                        </a:solidFill>
                        <a:latin typeface="Graphik Medium" panose="020B0603030202060203" pitchFamily="34" charset="0"/>
                        <a:ea typeface="+mn-ea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D8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73361">
                <a:tc>
                  <a:txBody>
                    <a:bodyPr/>
                    <a:lstStyle/>
                    <a:p>
                      <a:pPr marL="377825" marR="327025" indent="-285750">
                        <a:lnSpc>
                          <a:spcPct val="100000"/>
                        </a:lnSpc>
                        <a:spcBef>
                          <a:spcPts val="330"/>
                        </a:spcBef>
                        <a:buFont typeface="Arial" panose="020B0604020202020204" pitchFamily="34" charset="0"/>
                        <a:buChar char="•"/>
                        <a:tabLst>
                          <a:tab pos="379095" algn="l"/>
                        </a:tabLst>
                      </a:pPr>
                      <a:r>
                        <a:rPr lang="en-US" sz="1600" dirty="0"/>
                        <a:t>Trigger in real-time when data updates.</a:t>
                      </a:r>
                      <a:br>
                        <a:rPr lang="en-US" sz="1600" dirty="0"/>
                      </a:br>
                      <a:r>
                        <a:rPr lang="en-US" sz="1600" dirty="0"/>
                        <a:t>👉 </a:t>
                      </a:r>
                      <a:r>
                        <a:rPr lang="en-US" sz="1600" b="1" i="1" dirty="0"/>
                        <a:t>Example</a:t>
                      </a:r>
                      <a:r>
                        <a:rPr lang="en-US" sz="1600" i="1" dirty="0"/>
                        <a:t>:</a:t>
                      </a:r>
                      <a:r>
                        <a:rPr lang="en-US" sz="1600" dirty="0"/>
                        <a:t> Notify immediately when pressure drops below the critical threshold.</a:t>
                      </a:r>
                      <a:endParaRPr lang="en-US" sz="1600" dirty="0">
                        <a:latin typeface="+mj-lt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7" name="object 2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ts val="91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800" b="0" i="0" u="none" strike="noStrike" kern="0" cap="none" spc="30" normalizeH="0" baseline="0" noProof="0" dirty="0">
                <a:ln>
                  <a:noFill/>
                </a:ln>
                <a:solidFill>
                  <a:srgbClr val="E6E6DC"/>
                </a:solidFill>
                <a:effectLst/>
                <a:uLnTx/>
                <a:uFillTx/>
                <a:latin typeface="Arial MT"/>
              </a:rPr>
              <a:t>Copyright</a:t>
            </a:r>
            <a:r>
              <a:rPr kumimoji="0" sz="800" b="0" i="0" u="none" strike="noStrike" kern="0" cap="none" spc="-10" normalizeH="0" baseline="0" noProof="0" dirty="0">
                <a:ln>
                  <a:noFill/>
                </a:ln>
                <a:solidFill>
                  <a:srgbClr val="E6E6DC"/>
                </a:solidFill>
                <a:effectLst/>
                <a:uLnTx/>
                <a:uFillTx/>
                <a:latin typeface="Arial MT"/>
              </a:rPr>
              <a:t> </a:t>
            </a:r>
            <a:r>
              <a:rPr kumimoji="0" sz="800" b="0" i="0" u="none" strike="noStrike" kern="0" cap="none" spc="95" normalizeH="0" baseline="0" noProof="0" dirty="0">
                <a:ln>
                  <a:noFill/>
                </a:ln>
                <a:solidFill>
                  <a:srgbClr val="E6E6DC"/>
                </a:solidFill>
                <a:effectLst/>
                <a:uLnTx/>
                <a:uFillTx/>
                <a:latin typeface="Arial MT"/>
              </a:rPr>
              <a:t>©</a:t>
            </a:r>
            <a:r>
              <a:rPr kumimoji="0" sz="800" b="0" i="0" u="none" strike="noStrike" kern="0" cap="none" spc="50" normalizeH="0" baseline="0" noProof="0" dirty="0">
                <a:ln>
                  <a:noFill/>
                </a:ln>
                <a:solidFill>
                  <a:srgbClr val="E6E6DC"/>
                </a:solidFill>
                <a:effectLst/>
                <a:uLnTx/>
                <a:uFillTx/>
                <a:latin typeface="Arial MT"/>
              </a:rPr>
              <a:t> </a:t>
            </a:r>
            <a:r>
              <a:rPr kumimoji="0" sz="800" b="0" i="0" u="none" strike="noStrike" kern="0" cap="none" spc="30" normalizeH="0" baseline="0" noProof="0" dirty="0">
                <a:ln>
                  <a:noFill/>
                </a:ln>
                <a:solidFill>
                  <a:srgbClr val="E6E6DC"/>
                </a:solidFill>
                <a:effectLst/>
                <a:uLnTx/>
                <a:uFillTx/>
                <a:latin typeface="Arial MT"/>
              </a:rPr>
              <a:t>2025 Accenture.</a:t>
            </a:r>
            <a:r>
              <a:rPr kumimoji="0" sz="800" b="0" i="0" u="none" strike="noStrike" kern="0" cap="none" spc="-5" normalizeH="0" baseline="0" noProof="0" dirty="0">
                <a:ln>
                  <a:noFill/>
                </a:ln>
                <a:solidFill>
                  <a:srgbClr val="E6E6DC"/>
                </a:solidFill>
                <a:effectLst/>
                <a:uLnTx/>
                <a:uFillTx/>
                <a:latin typeface="Arial MT"/>
              </a:rPr>
              <a:t> </a:t>
            </a:r>
            <a:r>
              <a:rPr kumimoji="0" sz="800" b="0" i="0" u="none" strike="noStrike" kern="0" cap="none" spc="30" normalizeH="0" baseline="0" noProof="0" dirty="0">
                <a:ln>
                  <a:noFill/>
                </a:ln>
                <a:solidFill>
                  <a:srgbClr val="E6E6DC"/>
                </a:solidFill>
                <a:effectLst/>
                <a:uLnTx/>
                <a:uFillTx/>
                <a:latin typeface="Arial MT"/>
              </a:rPr>
              <a:t>All</a:t>
            </a:r>
            <a:r>
              <a:rPr kumimoji="0" sz="800" b="0" i="0" u="none" strike="noStrike" kern="0" cap="none" spc="40" normalizeH="0" baseline="0" noProof="0" dirty="0">
                <a:ln>
                  <a:noFill/>
                </a:ln>
                <a:solidFill>
                  <a:srgbClr val="E6E6DC"/>
                </a:solidFill>
                <a:effectLst/>
                <a:uLnTx/>
                <a:uFillTx/>
                <a:latin typeface="Arial MT"/>
              </a:rPr>
              <a:t> </a:t>
            </a:r>
            <a:r>
              <a:rPr kumimoji="0" sz="800" b="0" i="0" u="none" strike="noStrike" kern="0" cap="none" spc="30" normalizeH="0" baseline="0" noProof="0" dirty="0">
                <a:ln>
                  <a:noFill/>
                </a:ln>
                <a:solidFill>
                  <a:srgbClr val="E6E6DC"/>
                </a:solidFill>
                <a:effectLst/>
                <a:uLnTx/>
                <a:uFillTx/>
                <a:latin typeface="Arial MT"/>
              </a:rPr>
              <a:t>rights</a:t>
            </a:r>
            <a:r>
              <a:rPr kumimoji="0" sz="800" b="0" i="0" u="none" strike="noStrike" kern="0" cap="none" spc="10" normalizeH="0" baseline="0" noProof="0" dirty="0">
                <a:ln>
                  <a:noFill/>
                </a:ln>
                <a:solidFill>
                  <a:srgbClr val="E6E6DC"/>
                </a:solidFill>
                <a:effectLst/>
                <a:uLnTx/>
                <a:uFillTx/>
                <a:latin typeface="Arial MT"/>
              </a:rPr>
              <a:t> </a:t>
            </a:r>
            <a:r>
              <a:rPr kumimoji="0" sz="800" b="0" i="0" u="none" strike="noStrike" kern="0" cap="none" spc="-10" normalizeH="0" baseline="0" noProof="0" dirty="0">
                <a:ln>
                  <a:noFill/>
                </a:ln>
                <a:solidFill>
                  <a:srgbClr val="E6E6DC"/>
                </a:solidFill>
                <a:effectLst/>
                <a:uLnTx/>
                <a:uFillTx/>
                <a:latin typeface="Arial MT"/>
              </a:rPr>
              <a:t>reserved.</a:t>
            </a:r>
          </a:p>
        </p:txBody>
      </p:sp>
      <p:sp>
        <p:nvSpPr>
          <p:cNvPr id="28" name="object 2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 marR="0" lvl="0" indent="0" defTabSz="914400" eaLnBrk="1" fontAlgn="auto" latinLnBrk="0" hangingPunct="1">
              <a:lnSpc>
                <a:spcPts val="91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MT"/>
              </a:rPr>
              <a:pPr marL="38100" marR="0" lvl="0" indent="0" defTabSz="914400" eaLnBrk="1" fontAlgn="auto" latinLnBrk="0" hangingPunct="1">
                <a:lnSpc>
                  <a:spcPts val="91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sz="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MT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32F1860-14A5-FB8F-B26A-30A812B6E243}"/>
              </a:ext>
            </a:extLst>
          </p:cNvPr>
          <p:cNvGrpSpPr/>
          <p:nvPr/>
        </p:nvGrpSpPr>
        <p:grpSpPr>
          <a:xfrm>
            <a:off x="7168453" y="4468920"/>
            <a:ext cx="1355486" cy="664143"/>
            <a:chOff x="7129952" y="551737"/>
            <a:chExt cx="1355486" cy="664143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260BD343-6C25-A58A-04D9-FA4B233C0F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21295" y="551737"/>
              <a:ext cx="664143" cy="664143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A8547DBE-B9EE-0AC4-C663-F0D95C9520F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29952" y="576762"/>
              <a:ext cx="596766" cy="596766"/>
            </a:xfrm>
            <a:prstGeom prst="rect">
              <a:avLst/>
            </a:prstGeom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791A8ED-F144-FF42-D066-8C50AABAD04C}"/>
              </a:ext>
            </a:extLst>
          </p:cNvPr>
          <p:cNvGrpSpPr/>
          <p:nvPr/>
        </p:nvGrpSpPr>
        <p:grpSpPr>
          <a:xfrm>
            <a:off x="10054287" y="4508654"/>
            <a:ext cx="1355486" cy="664143"/>
            <a:chOff x="7129952" y="551737"/>
            <a:chExt cx="1355486" cy="664143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423D4216-8AFB-CB31-5C5C-06400D2396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21295" y="551737"/>
              <a:ext cx="664143" cy="664143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DFED41EA-49FC-2A05-BAFD-782A77C563F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29952" y="576762"/>
              <a:ext cx="596766" cy="596766"/>
            </a:xfrm>
            <a:prstGeom prst="rect">
              <a:avLst/>
            </a:prstGeom>
          </p:spPr>
        </p:pic>
      </p:grpSp>
      <p:graphicFrame>
        <p:nvGraphicFramePr>
          <p:cNvPr id="26" name="object 18">
            <a:extLst>
              <a:ext uri="{FF2B5EF4-FFF2-40B4-BE49-F238E27FC236}">
                <a16:creationId xmlns:a16="http://schemas.microsoft.com/office/drawing/2014/main" id="{264516A8-5EEB-7D79-871D-315F87084D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7885914"/>
              </p:ext>
            </p:extLst>
          </p:nvPr>
        </p:nvGraphicFramePr>
        <p:xfrm>
          <a:off x="3637189" y="1687899"/>
          <a:ext cx="2434590" cy="27111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345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89356">
                <a:tc>
                  <a:txBody>
                    <a:bodyPr/>
                    <a:lstStyle/>
                    <a:p>
                      <a:pPr marL="604520" marR="164465" indent="-433070" algn="ctr">
                        <a:lnSpc>
                          <a:spcPct val="200000"/>
                        </a:lnSpc>
                        <a:spcBef>
                          <a:spcPts val="315"/>
                        </a:spcBef>
                      </a:pPr>
                      <a:r>
                        <a:rPr lang="es-AR" sz="1800" b="1" spc="45" dirty="0" err="1">
                          <a:solidFill>
                            <a:schemeClr val="tx1"/>
                          </a:solidFill>
                          <a:latin typeface="Graphik Medium" panose="020B0603030202060203" pitchFamily="34" charset="0"/>
                          <a:ea typeface="+mn-ea"/>
                          <a:cs typeface="Arial"/>
                        </a:rPr>
                        <a:t>Aggregation</a:t>
                      </a:r>
                      <a:endParaRPr lang="es-AR" sz="1800" b="1" spc="45" dirty="0">
                        <a:solidFill>
                          <a:schemeClr val="tx1"/>
                        </a:solidFill>
                        <a:latin typeface="Graphik Medium" panose="020B0603030202060203" pitchFamily="34" charset="0"/>
                        <a:ea typeface="+mn-ea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D8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21839">
                <a:tc>
                  <a:txBody>
                    <a:bodyPr/>
                    <a:lstStyle/>
                    <a:p>
                      <a:pPr marL="378460" indent="-286385">
                        <a:lnSpc>
                          <a:spcPct val="100000"/>
                        </a:lnSpc>
                        <a:spcBef>
                          <a:spcPts val="330"/>
                        </a:spcBef>
                        <a:buChar char="•"/>
                        <a:tabLst>
                          <a:tab pos="378460" algn="l"/>
                        </a:tabLst>
                      </a:pPr>
                      <a:r>
                        <a:rPr lang="en-US" sz="1600" dirty="0"/>
                        <a:t>Aggregate data in the asset hierarchy using Min, Max, or Average functions.</a:t>
                      </a:r>
                      <a:br>
                        <a:rPr lang="en-US" sz="1600" dirty="0"/>
                      </a:br>
                      <a:r>
                        <a:rPr lang="en-US" sz="1600" dirty="0"/>
                        <a:t>👉 </a:t>
                      </a:r>
                      <a:r>
                        <a:rPr lang="en-US" sz="1600" b="1" i="1" dirty="0"/>
                        <a:t>Example</a:t>
                      </a:r>
                      <a:r>
                        <a:rPr lang="en-US" sz="1600" i="1" dirty="0"/>
                        <a:t>:</a:t>
                      </a:r>
                      <a:r>
                        <a:rPr lang="en-US" sz="1600" dirty="0"/>
                        <a:t> Get the maximum temperature of all pumps in a plant.</a:t>
                      </a:r>
                      <a:endParaRPr sz="1400" dirty="0">
                        <a:latin typeface="Arial MT"/>
                        <a:cs typeface="Arial MT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369131-D139-BA28-38CA-08538F5024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>
            <a:extLst>
              <a:ext uri="{FF2B5EF4-FFF2-40B4-BE49-F238E27FC236}">
                <a16:creationId xmlns:a16="http://schemas.microsoft.com/office/drawing/2014/main" id="{161CDDBF-1199-6AB0-8D9E-83011255F4D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68300" y="246075"/>
            <a:ext cx="10958195" cy="975395"/>
          </a:xfrm>
          <a:prstGeom prst="rect">
            <a:avLst/>
          </a:prstGeom>
        </p:spPr>
        <p:txBody>
          <a:bodyPr vert="horz" wrap="square" lIns="0" tIns="118745" rIns="0" bIns="0" rtlCol="0">
            <a:spAutoFit/>
          </a:bodyPr>
          <a:lstStyle/>
          <a:p>
            <a:pPr marL="12700" marR="5080">
              <a:lnSpc>
                <a:spcPts val="3460"/>
              </a:lnSpc>
              <a:spcBef>
                <a:spcPts val="935"/>
              </a:spcBef>
            </a:pPr>
            <a:r>
              <a:rPr lang="es-AR" spc="55" dirty="0" err="1"/>
              <a:t>How</a:t>
            </a:r>
            <a:r>
              <a:rPr lang="es-AR" spc="55" dirty="0"/>
              <a:t> </a:t>
            </a:r>
            <a:r>
              <a:rPr lang="es-AR" spc="55" dirty="0" err="1"/>
              <a:t>to</a:t>
            </a:r>
            <a:r>
              <a:rPr lang="es-AR" spc="55" dirty="0"/>
              <a:t> </a:t>
            </a:r>
            <a:r>
              <a:rPr lang="es-AR" spc="55" dirty="0" err="1"/>
              <a:t>create</a:t>
            </a:r>
            <a:r>
              <a:rPr lang="es-AR" spc="55" dirty="0"/>
              <a:t> a Rule? </a:t>
            </a:r>
            <a:br>
              <a:rPr lang="es-AR" spc="55" dirty="0"/>
            </a:br>
            <a:r>
              <a:rPr lang="es-AR" sz="2400" spc="55" dirty="0">
                <a:solidFill>
                  <a:srgbClr val="A055F5"/>
                </a:solidFill>
              </a:rPr>
              <a:t>Step </a:t>
            </a:r>
            <a:r>
              <a:rPr lang="es-AR" sz="2400" spc="55" dirty="0" err="1">
                <a:solidFill>
                  <a:srgbClr val="A055F5"/>
                </a:solidFill>
              </a:rPr>
              <a:t>by</a:t>
            </a:r>
            <a:r>
              <a:rPr lang="es-AR" sz="2400" spc="55" dirty="0">
                <a:solidFill>
                  <a:srgbClr val="A055F5"/>
                </a:solidFill>
              </a:rPr>
              <a:t> Step</a:t>
            </a:r>
            <a:endParaRPr spc="55" dirty="0">
              <a:solidFill>
                <a:srgbClr val="A055F5"/>
              </a:solidFill>
            </a:endParaRPr>
          </a:p>
        </p:txBody>
      </p:sp>
      <p:sp>
        <p:nvSpPr>
          <p:cNvPr id="22" name="object 22">
            <a:extLst>
              <a:ext uri="{FF2B5EF4-FFF2-40B4-BE49-F238E27FC236}">
                <a16:creationId xmlns:a16="http://schemas.microsoft.com/office/drawing/2014/main" id="{2BB3D701-6FF9-6E7F-E73C-F97A610D7418}"/>
              </a:ext>
            </a:extLst>
          </p:cNvPr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ts val="91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800" b="0" i="0" u="none" strike="noStrike" kern="0" cap="none" spc="30" normalizeH="0" baseline="0" noProof="0" dirty="0">
                <a:ln>
                  <a:noFill/>
                </a:ln>
                <a:solidFill>
                  <a:srgbClr val="E6E6DC"/>
                </a:solidFill>
                <a:effectLst/>
                <a:uLnTx/>
                <a:uFillTx/>
                <a:latin typeface="Arial MT"/>
              </a:rPr>
              <a:t>Copyright</a:t>
            </a:r>
            <a:r>
              <a:rPr kumimoji="0" sz="800" b="0" i="0" u="none" strike="noStrike" kern="0" cap="none" spc="-10" normalizeH="0" baseline="0" noProof="0" dirty="0">
                <a:ln>
                  <a:noFill/>
                </a:ln>
                <a:solidFill>
                  <a:srgbClr val="E6E6DC"/>
                </a:solidFill>
                <a:effectLst/>
                <a:uLnTx/>
                <a:uFillTx/>
                <a:latin typeface="Arial MT"/>
              </a:rPr>
              <a:t> </a:t>
            </a:r>
            <a:r>
              <a:rPr kumimoji="0" sz="800" b="0" i="0" u="none" strike="noStrike" kern="0" cap="none" spc="95" normalizeH="0" baseline="0" noProof="0" dirty="0">
                <a:ln>
                  <a:noFill/>
                </a:ln>
                <a:solidFill>
                  <a:srgbClr val="E6E6DC"/>
                </a:solidFill>
                <a:effectLst/>
                <a:uLnTx/>
                <a:uFillTx/>
                <a:latin typeface="Arial MT"/>
              </a:rPr>
              <a:t>©</a:t>
            </a:r>
            <a:r>
              <a:rPr kumimoji="0" sz="800" b="0" i="0" u="none" strike="noStrike" kern="0" cap="none" spc="50" normalizeH="0" baseline="0" noProof="0" dirty="0">
                <a:ln>
                  <a:noFill/>
                </a:ln>
                <a:solidFill>
                  <a:srgbClr val="E6E6DC"/>
                </a:solidFill>
                <a:effectLst/>
                <a:uLnTx/>
                <a:uFillTx/>
                <a:latin typeface="Arial MT"/>
              </a:rPr>
              <a:t> </a:t>
            </a:r>
            <a:r>
              <a:rPr kumimoji="0" sz="800" b="0" i="0" u="none" strike="noStrike" kern="0" cap="none" spc="30" normalizeH="0" baseline="0" noProof="0" dirty="0">
                <a:ln>
                  <a:noFill/>
                </a:ln>
                <a:solidFill>
                  <a:srgbClr val="E6E6DC"/>
                </a:solidFill>
                <a:effectLst/>
                <a:uLnTx/>
                <a:uFillTx/>
                <a:latin typeface="Arial MT"/>
              </a:rPr>
              <a:t>2025 Accenture.</a:t>
            </a:r>
            <a:r>
              <a:rPr kumimoji="0" sz="800" b="0" i="0" u="none" strike="noStrike" kern="0" cap="none" spc="-5" normalizeH="0" baseline="0" noProof="0" dirty="0">
                <a:ln>
                  <a:noFill/>
                </a:ln>
                <a:solidFill>
                  <a:srgbClr val="E6E6DC"/>
                </a:solidFill>
                <a:effectLst/>
                <a:uLnTx/>
                <a:uFillTx/>
                <a:latin typeface="Arial MT"/>
              </a:rPr>
              <a:t> </a:t>
            </a:r>
            <a:r>
              <a:rPr kumimoji="0" sz="800" b="0" i="0" u="none" strike="noStrike" kern="0" cap="none" spc="30" normalizeH="0" baseline="0" noProof="0" dirty="0">
                <a:ln>
                  <a:noFill/>
                </a:ln>
                <a:solidFill>
                  <a:srgbClr val="E6E6DC"/>
                </a:solidFill>
                <a:effectLst/>
                <a:uLnTx/>
                <a:uFillTx/>
                <a:latin typeface="Arial MT"/>
              </a:rPr>
              <a:t>All</a:t>
            </a:r>
            <a:r>
              <a:rPr kumimoji="0" sz="800" b="0" i="0" u="none" strike="noStrike" kern="0" cap="none" spc="40" normalizeH="0" baseline="0" noProof="0" dirty="0">
                <a:ln>
                  <a:noFill/>
                </a:ln>
                <a:solidFill>
                  <a:srgbClr val="E6E6DC"/>
                </a:solidFill>
                <a:effectLst/>
                <a:uLnTx/>
                <a:uFillTx/>
                <a:latin typeface="Arial MT"/>
              </a:rPr>
              <a:t> </a:t>
            </a:r>
            <a:r>
              <a:rPr kumimoji="0" sz="800" b="0" i="0" u="none" strike="noStrike" kern="0" cap="none" spc="30" normalizeH="0" baseline="0" noProof="0" dirty="0">
                <a:ln>
                  <a:noFill/>
                </a:ln>
                <a:solidFill>
                  <a:srgbClr val="E6E6DC"/>
                </a:solidFill>
                <a:effectLst/>
                <a:uLnTx/>
                <a:uFillTx/>
                <a:latin typeface="Arial MT"/>
              </a:rPr>
              <a:t>rights</a:t>
            </a:r>
            <a:r>
              <a:rPr kumimoji="0" sz="800" b="0" i="0" u="none" strike="noStrike" kern="0" cap="none" spc="10" normalizeH="0" baseline="0" noProof="0" dirty="0">
                <a:ln>
                  <a:noFill/>
                </a:ln>
                <a:solidFill>
                  <a:srgbClr val="E6E6DC"/>
                </a:solidFill>
                <a:effectLst/>
                <a:uLnTx/>
                <a:uFillTx/>
                <a:latin typeface="Arial MT"/>
              </a:rPr>
              <a:t> </a:t>
            </a:r>
            <a:r>
              <a:rPr kumimoji="0" sz="800" b="0" i="0" u="none" strike="noStrike" kern="0" cap="none" spc="-10" normalizeH="0" baseline="0" noProof="0" dirty="0">
                <a:ln>
                  <a:noFill/>
                </a:ln>
                <a:solidFill>
                  <a:srgbClr val="E6E6DC"/>
                </a:solidFill>
                <a:effectLst/>
                <a:uLnTx/>
                <a:uFillTx/>
                <a:latin typeface="Arial MT"/>
              </a:rPr>
              <a:t>reserved.</a:t>
            </a:r>
          </a:p>
        </p:txBody>
      </p:sp>
      <p:sp>
        <p:nvSpPr>
          <p:cNvPr id="23" name="object 23">
            <a:extLst>
              <a:ext uri="{FF2B5EF4-FFF2-40B4-BE49-F238E27FC236}">
                <a16:creationId xmlns:a16="http://schemas.microsoft.com/office/drawing/2014/main" id="{F8D7A3A6-501A-05FD-0529-EF07D3B83CD5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 marR="0" lvl="0" indent="0" defTabSz="914400" eaLnBrk="1" fontAlgn="auto" latinLnBrk="0" hangingPunct="1">
              <a:lnSpc>
                <a:spcPts val="91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MT"/>
              </a:rPr>
              <a:pPr marL="38100" marR="0" lvl="0" indent="0" defTabSz="914400" eaLnBrk="1" fontAlgn="auto" latinLnBrk="0" hangingPunct="1">
                <a:lnSpc>
                  <a:spcPts val="91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sz="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MT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FF948F5-1E69-926A-42F4-FAB91A6BDFE2}"/>
              </a:ext>
            </a:extLst>
          </p:cNvPr>
          <p:cNvSpPr/>
          <p:nvPr/>
        </p:nvSpPr>
        <p:spPr>
          <a:xfrm>
            <a:off x="0" y="2361156"/>
            <a:ext cx="1676400" cy="3200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3" name="Picture 12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8DA4B429-E8C7-D83B-D800-C7E42957D6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43715" y="5566110"/>
            <a:ext cx="685800" cy="685800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19B37606-DC09-2E19-B8B7-8765CEC37FB3}"/>
              </a:ext>
            </a:extLst>
          </p:cNvPr>
          <p:cNvGrpSpPr/>
          <p:nvPr/>
        </p:nvGrpSpPr>
        <p:grpSpPr>
          <a:xfrm>
            <a:off x="307708" y="1465285"/>
            <a:ext cx="7402128" cy="4096271"/>
            <a:chOff x="307708" y="1465285"/>
            <a:chExt cx="8943353" cy="428421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0325F81-39C4-9245-3A68-D7B01C30567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r="26646"/>
            <a:stretch/>
          </p:blipFill>
          <p:spPr>
            <a:xfrm>
              <a:off x="307708" y="1465285"/>
              <a:ext cx="8943353" cy="4284217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FC53E1B-F9AA-95E6-8F48-30CC10A16FF8}"/>
                </a:ext>
              </a:extLst>
            </p:cNvPr>
            <p:cNvSpPr/>
            <p:nvPr/>
          </p:nvSpPr>
          <p:spPr>
            <a:xfrm flipH="1" flipV="1">
              <a:off x="770019" y="2900956"/>
              <a:ext cx="1963555" cy="1074278"/>
            </a:xfrm>
            <a:prstGeom prst="rect">
              <a:avLst/>
            </a:prstGeom>
            <a:noFill/>
            <a:ln w="38100" cap="flat" cmpd="sng" algn="ctr">
              <a:solidFill>
                <a:srgbClr val="A100FF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4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0" cap="none" spc="0" normalizeH="0" baseline="0" noProof="0" dirty="0">
                <a:ln>
                  <a:noFill/>
                </a:ln>
                <a:solidFill>
                  <a:srgbClr val="8064A2"/>
                </a:solidFill>
                <a:effectLst/>
                <a:highlight>
                  <a:srgbClr val="FFFF00"/>
                </a:highlight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F5392AD-C8A0-ECD7-6791-6D220E023AD7}"/>
                </a:ext>
              </a:extLst>
            </p:cNvPr>
            <p:cNvSpPr/>
            <p:nvPr/>
          </p:nvSpPr>
          <p:spPr>
            <a:xfrm flipH="1" flipV="1">
              <a:off x="2836982" y="2875849"/>
              <a:ext cx="1963555" cy="1074278"/>
            </a:xfrm>
            <a:prstGeom prst="rect">
              <a:avLst/>
            </a:prstGeom>
            <a:noFill/>
            <a:ln w="38100" cap="flat" cmpd="sng" algn="ctr">
              <a:solidFill>
                <a:srgbClr val="A100FF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4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0" cap="none" spc="0" normalizeH="0" baseline="0" noProof="0" dirty="0">
                <a:ln>
                  <a:noFill/>
                </a:ln>
                <a:solidFill>
                  <a:srgbClr val="8064A2"/>
                </a:solidFill>
                <a:effectLst/>
                <a:highlight>
                  <a:srgbClr val="FFFF00"/>
                </a:highlight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0A1A5D4-D3BF-6911-2078-1D8CE8581D2C}"/>
                </a:ext>
              </a:extLst>
            </p:cNvPr>
            <p:cNvSpPr/>
            <p:nvPr/>
          </p:nvSpPr>
          <p:spPr>
            <a:xfrm flipH="1" flipV="1">
              <a:off x="769718" y="4344648"/>
              <a:ext cx="1963555" cy="1074278"/>
            </a:xfrm>
            <a:prstGeom prst="rect">
              <a:avLst/>
            </a:prstGeom>
            <a:noFill/>
            <a:ln w="38100" cap="flat" cmpd="sng" algn="ctr">
              <a:solidFill>
                <a:srgbClr val="A100FF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4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0" cap="none" spc="0" normalizeH="0" baseline="0" noProof="0" dirty="0">
                <a:ln>
                  <a:noFill/>
                </a:ln>
                <a:solidFill>
                  <a:srgbClr val="8064A2"/>
                </a:solidFill>
                <a:effectLst/>
                <a:highlight>
                  <a:srgbClr val="FFFF00"/>
                </a:highlight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24CD716-1BE3-432E-BEA7-276DAE28ACC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223134" y="2694823"/>
              <a:ext cx="510139" cy="510139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AFB86112-C62D-72BC-1268-510628456E0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289337" y="2694823"/>
              <a:ext cx="511200" cy="511200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A9001ED7-4EB6-9E64-D69A-EA190DC49AC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216068" y="4219049"/>
              <a:ext cx="511200" cy="511200"/>
            </a:xfrm>
            <a:prstGeom prst="rect">
              <a:avLst/>
            </a:prstGeom>
          </p:spPr>
        </p:pic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E384A79D-1E00-235C-11F3-C898B51681F7}"/>
              </a:ext>
            </a:extLst>
          </p:cNvPr>
          <p:cNvGrpSpPr/>
          <p:nvPr/>
        </p:nvGrpSpPr>
        <p:grpSpPr>
          <a:xfrm>
            <a:off x="7920633" y="1606234"/>
            <a:ext cx="4111971" cy="3814371"/>
            <a:chOff x="8017544" y="1073742"/>
            <a:chExt cx="4111971" cy="3814371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452006D3-4506-47E6-7A87-A8CBEB20D46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017544" y="1087817"/>
              <a:ext cx="510139" cy="510139"/>
            </a:xfrm>
            <a:prstGeom prst="rect">
              <a:avLst/>
            </a:prstGeom>
          </p:spPr>
        </p:pic>
        <p:sp>
          <p:nvSpPr>
            <p:cNvPr id="21" name="object 3">
              <a:extLst>
                <a:ext uri="{FF2B5EF4-FFF2-40B4-BE49-F238E27FC236}">
                  <a16:creationId xmlns:a16="http://schemas.microsoft.com/office/drawing/2014/main" id="{0D7DCE97-B5F5-5622-1FFC-07377BC8D1A8}"/>
                </a:ext>
              </a:extLst>
            </p:cNvPr>
            <p:cNvSpPr txBox="1">
              <a:spLocks/>
            </p:cNvSpPr>
            <p:nvPr/>
          </p:nvSpPr>
          <p:spPr>
            <a:xfrm>
              <a:off x="8740899" y="1073742"/>
              <a:ext cx="3388616" cy="489236"/>
            </a:xfrm>
            <a:prstGeom prst="rect">
              <a:avLst/>
            </a:prstGeom>
          </p:spPr>
          <p:txBody>
            <a:bodyPr vert="horz" wrap="square" lIns="0" tIns="118745" rIns="0" bIns="0" rtlCol="0">
              <a:spAutoFit/>
            </a:bodyPr>
            <a:lstStyle>
              <a:lvl1pPr>
                <a:defRPr sz="3600" b="1" i="0">
                  <a:solidFill>
                    <a:schemeClr val="tx1"/>
                  </a:solidFill>
                  <a:latin typeface="Arial"/>
                  <a:ea typeface="+mj-ea"/>
                  <a:cs typeface="Arial"/>
                </a:defRPr>
              </a:lvl1pPr>
            </a:lstStyle>
            <a:p>
              <a:pPr marL="12700" marR="5080">
                <a:spcBef>
                  <a:spcPts val="935"/>
                </a:spcBef>
              </a:pPr>
              <a:r>
                <a:rPr lang="en-US" sz="2400" kern="0" spc="55" dirty="0" err="1">
                  <a:solidFill>
                    <a:srgbClr val="A055F5"/>
                  </a:solidFill>
                </a:rPr>
                <a:t>Statatic</a:t>
              </a:r>
              <a:r>
                <a:rPr lang="en-US" sz="2400" kern="0" spc="55" dirty="0">
                  <a:solidFill>
                    <a:srgbClr val="A055F5"/>
                  </a:solidFill>
                </a:rPr>
                <a:t> o </a:t>
              </a:r>
              <a:r>
                <a:rPr lang="en-US" sz="2400" kern="0" spc="55" dirty="0" err="1">
                  <a:solidFill>
                    <a:srgbClr val="A055F5"/>
                  </a:solidFill>
                </a:rPr>
                <a:t>Dimanic</a:t>
              </a:r>
              <a:endParaRPr lang="en-US" sz="2400" kern="0" spc="55" dirty="0">
                <a:solidFill>
                  <a:srgbClr val="A055F5"/>
                </a:solidFill>
              </a:endParaRPr>
            </a:p>
          </p:txBody>
        </p:sp>
        <p:sp>
          <p:nvSpPr>
            <p:cNvPr id="26" name="object 3">
              <a:extLst>
                <a:ext uri="{FF2B5EF4-FFF2-40B4-BE49-F238E27FC236}">
                  <a16:creationId xmlns:a16="http://schemas.microsoft.com/office/drawing/2014/main" id="{5150DC62-AA13-9F7A-21B5-C22DF5BA07BF}"/>
                </a:ext>
              </a:extLst>
            </p:cNvPr>
            <p:cNvSpPr txBox="1">
              <a:spLocks/>
            </p:cNvSpPr>
            <p:nvPr/>
          </p:nvSpPr>
          <p:spPr>
            <a:xfrm>
              <a:off x="8697383" y="2492981"/>
              <a:ext cx="3388616" cy="858568"/>
            </a:xfrm>
            <a:prstGeom prst="rect">
              <a:avLst/>
            </a:prstGeom>
          </p:spPr>
          <p:txBody>
            <a:bodyPr vert="horz" wrap="square" lIns="0" tIns="118745" rIns="0" bIns="0" rtlCol="0">
              <a:spAutoFit/>
            </a:bodyPr>
            <a:lstStyle>
              <a:lvl1pPr>
                <a:defRPr sz="3600" b="1" i="0">
                  <a:solidFill>
                    <a:schemeClr val="tx1"/>
                  </a:solidFill>
                  <a:latin typeface="Arial"/>
                  <a:ea typeface="+mj-ea"/>
                  <a:cs typeface="Arial"/>
                </a:defRPr>
              </a:lvl1pPr>
            </a:lstStyle>
            <a:p>
              <a:pPr marL="12700" marR="5080" algn="ctr">
                <a:spcBef>
                  <a:spcPts val="935"/>
                </a:spcBef>
              </a:pPr>
              <a:r>
                <a:rPr lang="en-US" sz="2400" kern="0" spc="55" dirty="0">
                  <a:solidFill>
                    <a:srgbClr val="A055F5"/>
                  </a:solidFill>
                </a:rPr>
                <a:t>Selection of Indicator to monitoring</a:t>
              </a:r>
            </a:p>
          </p:txBody>
        </p:sp>
        <p:sp>
          <p:nvSpPr>
            <p:cNvPr id="27" name="object 3">
              <a:extLst>
                <a:ext uri="{FF2B5EF4-FFF2-40B4-BE49-F238E27FC236}">
                  <a16:creationId xmlns:a16="http://schemas.microsoft.com/office/drawing/2014/main" id="{CCE9CCA0-DB0D-A54A-5A93-749E55203E7B}"/>
                </a:ext>
              </a:extLst>
            </p:cNvPr>
            <p:cNvSpPr txBox="1">
              <a:spLocks/>
            </p:cNvSpPr>
            <p:nvPr/>
          </p:nvSpPr>
          <p:spPr>
            <a:xfrm>
              <a:off x="9039606" y="1499742"/>
              <a:ext cx="2077897" cy="366126"/>
            </a:xfrm>
            <a:prstGeom prst="rect">
              <a:avLst/>
            </a:prstGeom>
          </p:spPr>
          <p:txBody>
            <a:bodyPr vert="horz" wrap="square" lIns="0" tIns="118745" rIns="0" bIns="0" rtlCol="0">
              <a:spAutoFit/>
            </a:bodyPr>
            <a:lstStyle>
              <a:lvl1pPr>
                <a:defRPr sz="3600" b="1" i="0">
                  <a:solidFill>
                    <a:schemeClr val="tx1"/>
                  </a:solidFill>
                  <a:latin typeface="Arial"/>
                  <a:ea typeface="+mj-ea"/>
                  <a:cs typeface="Arial"/>
                </a:defRPr>
              </a:lvl1pPr>
            </a:lstStyle>
            <a:p>
              <a:pPr marL="12700" marR="5080">
                <a:spcBef>
                  <a:spcPts val="935"/>
                </a:spcBef>
              </a:pPr>
              <a:r>
                <a:rPr lang="en-US" sz="1600" kern="0" spc="55" dirty="0" err="1">
                  <a:solidFill>
                    <a:srgbClr val="A055F5"/>
                  </a:solidFill>
                  <a:latin typeface="Graphik Extralight" panose="020B0303030202060203" pitchFamily="34" charset="0"/>
                </a:rPr>
                <a:t>Techobjet</a:t>
              </a:r>
              <a:r>
                <a:rPr lang="en-US" sz="1600" kern="0" spc="55" dirty="0">
                  <a:solidFill>
                    <a:srgbClr val="A055F5"/>
                  </a:solidFill>
                  <a:latin typeface="Graphik Extralight" panose="020B0303030202060203" pitchFamily="34" charset="0"/>
                </a:rPr>
                <a:t> or Groups</a:t>
              </a: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42633A74-C7E7-62DD-4F88-9426A515811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017544" y="2556698"/>
              <a:ext cx="511200" cy="590543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EAA349DD-FC90-16A2-A2BC-358337EB179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017544" y="4226869"/>
              <a:ext cx="511200" cy="511200"/>
            </a:xfrm>
            <a:prstGeom prst="rect">
              <a:avLst/>
            </a:prstGeom>
          </p:spPr>
        </p:pic>
        <p:sp>
          <p:nvSpPr>
            <p:cNvPr id="31" name="object 3">
              <a:extLst>
                <a:ext uri="{FF2B5EF4-FFF2-40B4-BE49-F238E27FC236}">
                  <a16:creationId xmlns:a16="http://schemas.microsoft.com/office/drawing/2014/main" id="{2DDBB30C-DE0B-D2E5-7B7B-F03C703F6075}"/>
                </a:ext>
              </a:extLst>
            </p:cNvPr>
            <p:cNvSpPr txBox="1">
              <a:spLocks/>
            </p:cNvSpPr>
            <p:nvPr/>
          </p:nvSpPr>
          <p:spPr>
            <a:xfrm>
              <a:off x="8697383" y="4029545"/>
              <a:ext cx="3388616" cy="858568"/>
            </a:xfrm>
            <a:prstGeom prst="rect">
              <a:avLst/>
            </a:prstGeom>
          </p:spPr>
          <p:txBody>
            <a:bodyPr vert="horz" wrap="square" lIns="0" tIns="118745" rIns="0" bIns="0" rtlCol="0">
              <a:spAutoFit/>
            </a:bodyPr>
            <a:lstStyle>
              <a:lvl1pPr>
                <a:defRPr sz="3600" b="1" i="0">
                  <a:solidFill>
                    <a:schemeClr val="tx1"/>
                  </a:solidFill>
                  <a:latin typeface="Arial"/>
                  <a:ea typeface="+mj-ea"/>
                  <a:cs typeface="Arial"/>
                </a:defRPr>
              </a:lvl1pPr>
            </a:lstStyle>
            <a:p>
              <a:pPr marL="12700" marR="5080" algn="ctr">
                <a:spcBef>
                  <a:spcPts val="935"/>
                </a:spcBef>
              </a:pPr>
              <a:r>
                <a:rPr lang="en-US" sz="2400" kern="0" spc="55" dirty="0">
                  <a:solidFill>
                    <a:srgbClr val="A055F5"/>
                  </a:solidFill>
                </a:rPr>
                <a:t>Selection of kind of output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945786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651F8A-AB71-358C-172B-CD79760DB1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>
            <a:extLst>
              <a:ext uri="{FF2B5EF4-FFF2-40B4-BE49-F238E27FC236}">
                <a16:creationId xmlns:a16="http://schemas.microsoft.com/office/drawing/2014/main" id="{E44409D4-3C79-F40F-5E58-C963CF6EAE32}"/>
              </a:ext>
            </a:extLst>
          </p:cNvPr>
          <p:cNvGrpSpPr/>
          <p:nvPr/>
        </p:nvGrpSpPr>
        <p:grpSpPr>
          <a:xfrm>
            <a:off x="0" y="6319239"/>
            <a:ext cx="12192000" cy="539115"/>
            <a:chOff x="0" y="6319239"/>
            <a:chExt cx="12192000" cy="539115"/>
          </a:xfrm>
        </p:grpSpPr>
        <p:pic>
          <p:nvPicPr>
            <p:cNvPr id="3" name="object 3">
              <a:extLst>
                <a:ext uri="{FF2B5EF4-FFF2-40B4-BE49-F238E27FC236}">
                  <a16:creationId xmlns:a16="http://schemas.microsoft.com/office/drawing/2014/main" id="{7ABB632C-421C-42B0-DE6E-E5FC8025588D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6319239"/>
              <a:ext cx="12191999" cy="538759"/>
            </a:xfrm>
            <a:prstGeom prst="rect">
              <a:avLst/>
            </a:prstGeom>
          </p:spPr>
        </p:pic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9040B221-B0DD-F68C-7670-7D1E2FD6B26C}"/>
                </a:ext>
              </a:extLst>
            </p:cNvPr>
            <p:cNvSpPr/>
            <p:nvPr/>
          </p:nvSpPr>
          <p:spPr>
            <a:xfrm>
              <a:off x="380212" y="6483680"/>
              <a:ext cx="183515" cy="201295"/>
            </a:xfrm>
            <a:custGeom>
              <a:avLst/>
              <a:gdLst/>
              <a:ahLst/>
              <a:cxnLst/>
              <a:rect l="l" t="t" r="r" b="b"/>
              <a:pathLst>
                <a:path w="183515" h="201295">
                  <a:moveTo>
                    <a:pt x="0" y="0"/>
                  </a:moveTo>
                  <a:lnTo>
                    <a:pt x="0" y="52527"/>
                  </a:lnTo>
                  <a:lnTo>
                    <a:pt x="118452" y="100583"/>
                  </a:lnTo>
                  <a:lnTo>
                    <a:pt x="0" y="148640"/>
                  </a:lnTo>
                  <a:lnTo>
                    <a:pt x="0" y="201167"/>
                  </a:lnTo>
                  <a:lnTo>
                    <a:pt x="183197" y="126822"/>
                  </a:lnTo>
                  <a:lnTo>
                    <a:pt x="183197" y="743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13" name="object 13">
            <a:extLst>
              <a:ext uri="{FF2B5EF4-FFF2-40B4-BE49-F238E27FC236}">
                <a16:creationId xmlns:a16="http://schemas.microsoft.com/office/drawing/2014/main" id="{E6A4955E-A344-E5CB-2FB8-FB93296011E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2922" y="199548"/>
            <a:ext cx="10958195" cy="568745"/>
          </a:xfrm>
          <a:prstGeom prst="rect">
            <a:avLst/>
          </a:prstGeom>
        </p:spPr>
        <p:txBody>
          <a:bodyPr vert="horz" wrap="square" lIns="0" tIns="118745" rIns="0" bIns="0" rtlCol="0">
            <a:spAutoFit/>
          </a:bodyPr>
          <a:lstStyle/>
          <a:p>
            <a:pPr marL="12700" marR="5080">
              <a:lnSpc>
                <a:spcPts val="3460"/>
              </a:lnSpc>
              <a:spcBef>
                <a:spcPts val="935"/>
              </a:spcBef>
            </a:pPr>
            <a:r>
              <a:rPr lang="es-AR" dirty="0" err="1"/>
              <a:t>How</a:t>
            </a:r>
            <a:r>
              <a:rPr lang="es-AR" dirty="0"/>
              <a:t> </a:t>
            </a:r>
            <a:r>
              <a:rPr lang="es-AR" dirty="0" err="1"/>
              <a:t>to</a:t>
            </a:r>
            <a:r>
              <a:rPr lang="es-AR" dirty="0"/>
              <a:t> </a:t>
            </a:r>
            <a:r>
              <a:rPr lang="es-AR" dirty="0" err="1"/>
              <a:t>create</a:t>
            </a:r>
            <a:r>
              <a:rPr lang="es-AR" dirty="0"/>
              <a:t> a Rule?</a:t>
            </a:r>
            <a:endParaRPr spc="75" dirty="0"/>
          </a:p>
        </p:txBody>
      </p:sp>
      <p:sp>
        <p:nvSpPr>
          <p:cNvPr id="27" name="object 27">
            <a:extLst>
              <a:ext uri="{FF2B5EF4-FFF2-40B4-BE49-F238E27FC236}">
                <a16:creationId xmlns:a16="http://schemas.microsoft.com/office/drawing/2014/main" id="{DA1C3936-2004-E8E9-2E37-CF7B8EE9BBE3}"/>
              </a:ext>
            </a:extLst>
          </p:cNvPr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ts val="91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800" b="0" i="0" u="none" strike="noStrike" kern="0" cap="none" spc="30" normalizeH="0" baseline="0" noProof="0" dirty="0">
                <a:ln>
                  <a:noFill/>
                </a:ln>
                <a:solidFill>
                  <a:srgbClr val="E6E6DC"/>
                </a:solidFill>
                <a:effectLst/>
                <a:uLnTx/>
                <a:uFillTx/>
                <a:latin typeface="Arial MT"/>
              </a:rPr>
              <a:t>Copyright</a:t>
            </a:r>
            <a:r>
              <a:rPr kumimoji="0" sz="800" b="0" i="0" u="none" strike="noStrike" kern="0" cap="none" spc="-10" normalizeH="0" baseline="0" noProof="0" dirty="0">
                <a:ln>
                  <a:noFill/>
                </a:ln>
                <a:solidFill>
                  <a:srgbClr val="E6E6DC"/>
                </a:solidFill>
                <a:effectLst/>
                <a:uLnTx/>
                <a:uFillTx/>
                <a:latin typeface="Arial MT"/>
              </a:rPr>
              <a:t> </a:t>
            </a:r>
            <a:r>
              <a:rPr kumimoji="0" sz="800" b="0" i="0" u="none" strike="noStrike" kern="0" cap="none" spc="95" normalizeH="0" baseline="0" noProof="0" dirty="0">
                <a:ln>
                  <a:noFill/>
                </a:ln>
                <a:solidFill>
                  <a:srgbClr val="E6E6DC"/>
                </a:solidFill>
                <a:effectLst/>
                <a:uLnTx/>
                <a:uFillTx/>
                <a:latin typeface="Arial MT"/>
              </a:rPr>
              <a:t>©</a:t>
            </a:r>
            <a:r>
              <a:rPr kumimoji="0" sz="800" b="0" i="0" u="none" strike="noStrike" kern="0" cap="none" spc="50" normalizeH="0" baseline="0" noProof="0" dirty="0">
                <a:ln>
                  <a:noFill/>
                </a:ln>
                <a:solidFill>
                  <a:srgbClr val="E6E6DC"/>
                </a:solidFill>
                <a:effectLst/>
                <a:uLnTx/>
                <a:uFillTx/>
                <a:latin typeface="Arial MT"/>
              </a:rPr>
              <a:t> </a:t>
            </a:r>
            <a:r>
              <a:rPr kumimoji="0" sz="800" b="0" i="0" u="none" strike="noStrike" kern="0" cap="none" spc="30" normalizeH="0" baseline="0" noProof="0" dirty="0">
                <a:ln>
                  <a:noFill/>
                </a:ln>
                <a:solidFill>
                  <a:srgbClr val="E6E6DC"/>
                </a:solidFill>
                <a:effectLst/>
                <a:uLnTx/>
                <a:uFillTx/>
                <a:latin typeface="Arial MT"/>
              </a:rPr>
              <a:t>2025 Accenture.</a:t>
            </a:r>
            <a:r>
              <a:rPr kumimoji="0" sz="800" b="0" i="0" u="none" strike="noStrike" kern="0" cap="none" spc="-5" normalizeH="0" baseline="0" noProof="0" dirty="0">
                <a:ln>
                  <a:noFill/>
                </a:ln>
                <a:solidFill>
                  <a:srgbClr val="E6E6DC"/>
                </a:solidFill>
                <a:effectLst/>
                <a:uLnTx/>
                <a:uFillTx/>
                <a:latin typeface="Arial MT"/>
              </a:rPr>
              <a:t> </a:t>
            </a:r>
            <a:r>
              <a:rPr kumimoji="0" sz="800" b="0" i="0" u="none" strike="noStrike" kern="0" cap="none" spc="30" normalizeH="0" baseline="0" noProof="0" dirty="0">
                <a:ln>
                  <a:noFill/>
                </a:ln>
                <a:solidFill>
                  <a:srgbClr val="E6E6DC"/>
                </a:solidFill>
                <a:effectLst/>
                <a:uLnTx/>
                <a:uFillTx/>
                <a:latin typeface="Arial MT"/>
              </a:rPr>
              <a:t>All</a:t>
            </a:r>
            <a:r>
              <a:rPr kumimoji="0" sz="800" b="0" i="0" u="none" strike="noStrike" kern="0" cap="none" spc="40" normalizeH="0" baseline="0" noProof="0" dirty="0">
                <a:ln>
                  <a:noFill/>
                </a:ln>
                <a:solidFill>
                  <a:srgbClr val="E6E6DC"/>
                </a:solidFill>
                <a:effectLst/>
                <a:uLnTx/>
                <a:uFillTx/>
                <a:latin typeface="Arial MT"/>
              </a:rPr>
              <a:t> </a:t>
            </a:r>
            <a:r>
              <a:rPr kumimoji="0" sz="800" b="0" i="0" u="none" strike="noStrike" kern="0" cap="none" spc="30" normalizeH="0" baseline="0" noProof="0" dirty="0">
                <a:ln>
                  <a:noFill/>
                </a:ln>
                <a:solidFill>
                  <a:srgbClr val="E6E6DC"/>
                </a:solidFill>
                <a:effectLst/>
                <a:uLnTx/>
                <a:uFillTx/>
                <a:latin typeface="Arial MT"/>
              </a:rPr>
              <a:t>rights</a:t>
            </a:r>
            <a:r>
              <a:rPr kumimoji="0" sz="800" b="0" i="0" u="none" strike="noStrike" kern="0" cap="none" spc="10" normalizeH="0" baseline="0" noProof="0" dirty="0">
                <a:ln>
                  <a:noFill/>
                </a:ln>
                <a:solidFill>
                  <a:srgbClr val="E6E6DC"/>
                </a:solidFill>
                <a:effectLst/>
                <a:uLnTx/>
                <a:uFillTx/>
                <a:latin typeface="Arial MT"/>
              </a:rPr>
              <a:t> </a:t>
            </a:r>
            <a:r>
              <a:rPr kumimoji="0" sz="800" b="0" i="0" u="none" strike="noStrike" kern="0" cap="none" spc="-10" normalizeH="0" baseline="0" noProof="0" dirty="0">
                <a:ln>
                  <a:noFill/>
                </a:ln>
                <a:solidFill>
                  <a:srgbClr val="E6E6DC"/>
                </a:solidFill>
                <a:effectLst/>
                <a:uLnTx/>
                <a:uFillTx/>
                <a:latin typeface="Arial MT"/>
              </a:rPr>
              <a:t>reserved.</a:t>
            </a:r>
          </a:p>
        </p:txBody>
      </p:sp>
      <p:sp>
        <p:nvSpPr>
          <p:cNvPr id="28" name="object 28">
            <a:extLst>
              <a:ext uri="{FF2B5EF4-FFF2-40B4-BE49-F238E27FC236}">
                <a16:creationId xmlns:a16="http://schemas.microsoft.com/office/drawing/2014/main" id="{CEDE872C-B7AA-2621-D1DE-CC12DFE41989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 marR="0" lvl="0" indent="0" defTabSz="914400" eaLnBrk="1" fontAlgn="auto" latinLnBrk="0" hangingPunct="1">
              <a:lnSpc>
                <a:spcPts val="91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MT"/>
              </a:rPr>
              <a:pPr marL="38100" marR="0" lvl="0" indent="0" defTabSz="914400" eaLnBrk="1" fontAlgn="auto" latinLnBrk="0" hangingPunct="1">
                <a:lnSpc>
                  <a:spcPts val="91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sz="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MT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9C78945-55C9-9B18-991E-1B45411149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520" y="1065009"/>
            <a:ext cx="10958195" cy="4890461"/>
          </a:xfrm>
          <a:prstGeom prst="rect">
            <a:avLst/>
          </a:prstGeom>
          <a:ln w="12700">
            <a:solidFill>
              <a:schemeClr val="bg1">
                <a:lumMod val="85000"/>
              </a:schemeClr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93C0812-2F7B-1FFF-244E-53BFD7A6F0BB}"/>
              </a:ext>
            </a:extLst>
          </p:cNvPr>
          <p:cNvSpPr/>
          <p:nvPr/>
        </p:nvSpPr>
        <p:spPr>
          <a:xfrm flipH="1" flipV="1">
            <a:off x="10414534" y="1132062"/>
            <a:ext cx="1029180" cy="388730"/>
          </a:xfrm>
          <a:prstGeom prst="rect">
            <a:avLst/>
          </a:prstGeom>
          <a:noFill/>
          <a:ln w="38100" cap="flat" cmpd="sng" algn="ctr">
            <a:solidFill>
              <a:srgbClr val="A100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0" cap="none" spc="0" normalizeH="0" baseline="0" noProof="0" dirty="0">
              <a:ln>
                <a:noFill/>
              </a:ln>
              <a:solidFill>
                <a:srgbClr val="8064A2"/>
              </a:solidFill>
              <a:effectLst/>
              <a:highlight>
                <a:srgbClr val="FFFF00"/>
              </a:highlight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94D3AF5-8B1C-9C44-A4EA-501C8D525707}"/>
              </a:ext>
            </a:extLst>
          </p:cNvPr>
          <p:cNvSpPr/>
          <p:nvPr/>
        </p:nvSpPr>
        <p:spPr>
          <a:xfrm flipH="1" flipV="1">
            <a:off x="2002054" y="3994483"/>
            <a:ext cx="6670306" cy="664143"/>
          </a:xfrm>
          <a:prstGeom prst="rect">
            <a:avLst/>
          </a:prstGeom>
          <a:noFill/>
          <a:ln w="38100" cap="flat" cmpd="sng" algn="ctr">
            <a:solidFill>
              <a:srgbClr val="A100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0" cap="none" spc="0" normalizeH="0" baseline="0" noProof="0" dirty="0">
              <a:ln>
                <a:noFill/>
              </a:ln>
              <a:solidFill>
                <a:srgbClr val="8064A2"/>
              </a:solidFill>
              <a:effectLst/>
              <a:highlight>
                <a:srgbClr val="FFFF00"/>
              </a:highlight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5FD7A22-98F0-6779-26EC-BA50A82289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1464" y="3994482"/>
            <a:ext cx="664143" cy="664143"/>
          </a:xfrm>
          <a:prstGeom prst="rect">
            <a:avLst/>
          </a:prstGeom>
        </p:spPr>
      </p:pic>
      <p:sp>
        <p:nvSpPr>
          <p:cNvPr id="15" name="object 5">
            <a:extLst>
              <a:ext uri="{FF2B5EF4-FFF2-40B4-BE49-F238E27FC236}">
                <a16:creationId xmlns:a16="http://schemas.microsoft.com/office/drawing/2014/main" id="{489E9649-698B-481B-96BE-A11984665A4B}"/>
              </a:ext>
            </a:extLst>
          </p:cNvPr>
          <p:cNvSpPr txBox="1"/>
          <p:nvPr/>
        </p:nvSpPr>
        <p:spPr>
          <a:xfrm>
            <a:off x="6711935" y="4765914"/>
            <a:ext cx="3407343" cy="256480"/>
          </a:xfrm>
          <a:prstGeom prst="rect">
            <a:avLst/>
          </a:prstGeom>
          <a:solidFill>
            <a:srgbClr val="BE82FF"/>
          </a:solidFill>
        </p:spPr>
        <p:txBody>
          <a:bodyPr vert="horz" wrap="square" lIns="0" tIns="40640" rIns="0" bIns="0" rtlCol="0">
            <a:spAutoFit/>
          </a:bodyPr>
          <a:lstStyle/>
          <a:p>
            <a:pPr marL="929640" marR="349250" indent="-564515" algn="ctr">
              <a:lnSpc>
                <a:spcPct val="100000"/>
              </a:lnSpc>
              <a:spcBef>
                <a:spcPts val="320"/>
              </a:spcBef>
            </a:pPr>
            <a:r>
              <a:rPr lang="es-AR" sz="1400" b="1" spc="10" dirty="0" err="1">
                <a:solidFill>
                  <a:schemeClr val="bg1"/>
                </a:solidFill>
                <a:latin typeface="Arial"/>
                <a:cs typeface="Arial"/>
              </a:rPr>
              <a:t>Alert</a:t>
            </a:r>
            <a:r>
              <a:rPr lang="es-AR" sz="1400" b="1" spc="1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s-AR" sz="1400" b="1" spc="10" dirty="0" err="1">
                <a:solidFill>
                  <a:schemeClr val="bg1"/>
                </a:solidFill>
                <a:latin typeface="Arial"/>
                <a:cs typeface="Arial"/>
              </a:rPr>
              <a:t>Type</a:t>
            </a:r>
            <a:r>
              <a:rPr lang="es-AR" sz="1400" b="1" spc="1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s-AR" sz="1400" b="1" spc="10" dirty="0" err="1">
                <a:solidFill>
                  <a:schemeClr val="bg1"/>
                </a:solidFill>
                <a:latin typeface="Arial"/>
                <a:cs typeface="Arial"/>
              </a:rPr>
              <a:t>created</a:t>
            </a:r>
            <a:r>
              <a:rPr lang="es-AR" sz="1400" b="1" spc="1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s-AR" sz="1400" b="1" spc="10" dirty="0" err="1">
                <a:solidFill>
                  <a:schemeClr val="bg1"/>
                </a:solidFill>
                <a:latin typeface="Arial"/>
                <a:cs typeface="Arial"/>
              </a:rPr>
              <a:t>previously</a:t>
            </a:r>
            <a:endParaRPr sz="14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pic>
        <p:nvPicPr>
          <p:cNvPr id="16" name="Picture 15">
            <a:hlinkClick r:id="rId5" action="ppaction://hlinksldjump" highlightClick="1"/>
            <a:extLst>
              <a:ext uri="{FF2B5EF4-FFF2-40B4-BE49-F238E27FC236}">
                <a16:creationId xmlns:a16="http://schemas.microsoft.com/office/drawing/2014/main" id="{41731C70-A43F-3AB3-2216-407CE340E2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43715" y="5566110"/>
            <a:ext cx="6858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94285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Accenture 2020">
  <a:themeElements>
    <a:clrScheme name="Accenture 2020">
      <a:dk1>
        <a:srgbClr val="000000"/>
      </a:dk1>
      <a:lt1>
        <a:srgbClr val="FFFFFF"/>
      </a:lt1>
      <a:dk2>
        <a:srgbClr val="96968C"/>
      </a:dk2>
      <a:lt2>
        <a:srgbClr val="E6E6DC"/>
      </a:lt2>
      <a:accent1>
        <a:srgbClr val="A100FF"/>
      </a:accent1>
      <a:accent2>
        <a:srgbClr val="7500C0"/>
      </a:accent2>
      <a:accent3>
        <a:srgbClr val="460073"/>
      </a:accent3>
      <a:accent4>
        <a:srgbClr val="B455AA"/>
      </a:accent4>
      <a:accent5>
        <a:srgbClr val="BE82FF"/>
      </a:accent5>
      <a:accent6>
        <a:srgbClr val="DCAFFF"/>
      </a:accent6>
      <a:hlink>
        <a:srgbClr val="A100FF"/>
      </a:hlink>
      <a:folHlink>
        <a:srgbClr val="7500C0"/>
      </a:folHlink>
    </a:clrScheme>
    <a:fontScheme name="Custom 2">
      <a:majorFont>
        <a:latin typeface="Graphik"/>
        <a:ea typeface=""/>
        <a:cs typeface=""/>
      </a:majorFont>
      <a:minorFont>
        <a:latin typeface="Graphi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tIns="91440" bIns="91440" rtlCol="0" anchor="ctr"/>
      <a:lstStyle>
        <a:defPPr algn="ctr"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8575"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algn="l" defTabSz="228600">
          <a:spcAft>
            <a:spcPts val="1200"/>
          </a:spcAft>
          <a:defRPr noProof="0" dirty="0" smtClean="0"/>
        </a:defPPr>
      </a:lstStyle>
    </a:txDef>
  </a:objectDefaults>
  <a:extraClrSchemeLst/>
  <a:custClrLst>
    <a:custClr name="Accent Purple 1">
      <a:srgbClr val="B455AA"/>
    </a:custClr>
    <a:custClr name="Accent Purple 2">
      <a:srgbClr val="A055F5"/>
    </a:custClr>
    <a:custClr name="Accent Purple 3">
      <a:srgbClr val="BE82FF"/>
    </a:custClr>
    <a:custClr name="Accent Purple 4">
      <a:srgbClr val="DCAFFF"/>
    </a:custClr>
    <a:custClr name="Accent Purple 5">
      <a:srgbClr val="E6DCFF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Blue">
      <a:srgbClr val="0041F0"/>
    </a:custClr>
    <a:custClr name="Light Blue">
      <a:srgbClr val="00FFFF"/>
    </a:custClr>
    <a:custClr name="Green">
      <a:srgbClr val="64FF50"/>
    </a:custClr>
    <a:custClr name="Blue Green">
      <a:srgbClr val="05F0A5"/>
    </a:custClr>
    <a:custClr name="Red">
      <a:srgbClr val="FF3246"/>
    </a:custClr>
    <a:custClr name="Pink">
      <a:srgbClr val="FF50A0"/>
    </a:custClr>
    <a:custClr name="Orange">
      <a:srgbClr val="FF7800"/>
    </a:custClr>
    <a:custClr name="Yellow">
      <a:srgbClr val="FFEB32"/>
    </a:custClr>
    <a:custClr name="BLANK">
      <a:srgbClr val="FFFFFF"/>
    </a:custClr>
    <a:custClr name="BLANK">
      <a:srgbClr val="FFFFFF"/>
    </a:custClr>
  </a:custClrLst>
  <a:extLst>
    <a:ext uri="{05A4C25C-085E-4340-85A3-A5531E510DB2}">
      <thm15:themeFamily xmlns:thm15="http://schemas.microsoft.com/office/thememl/2012/main" name="IMP_Acc_PPT_Starter_Pack_Graphik_210303_Fixed_Accessibility.potx" id="{5533E145-E600-4444-BC3D-5102D2EEDB31}" vid="{383380C5-E3D1-4977-8974-3F092EA624F2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ACN 2025">
  <a:themeElements>
    <a:clrScheme name="Accenture 2020">
      <a:dk1>
        <a:srgbClr val="000000"/>
      </a:dk1>
      <a:lt1>
        <a:srgbClr val="FFFFFF"/>
      </a:lt1>
      <a:dk2>
        <a:srgbClr val="96968C"/>
      </a:dk2>
      <a:lt2>
        <a:srgbClr val="E6E6DC"/>
      </a:lt2>
      <a:accent1>
        <a:srgbClr val="A100FF"/>
      </a:accent1>
      <a:accent2>
        <a:srgbClr val="7500C0"/>
      </a:accent2>
      <a:accent3>
        <a:srgbClr val="460073"/>
      </a:accent3>
      <a:accent4>
        <a:srgbClr val="B455AA"/>
      </a:accent4>
      <a:accent5>
        <a:srgbClr val="BE82FF"/>
      </a:accent5>
      <a:accent6>
        <a:srgbClr val="DCAFFF"/>
      </a:accent6>
      <a:hlink>
        <a:srgbClr val="A100FF"/>
      </a:hlink>
      <a:folHlink>
        <a:srgbClr val="7500C0"/>
      </a:folHlink>
    </a:clrScheme>
    <a:fontScheme name="Custom 2">
      <a:majorFont>
        <a:latin typeface="Graphik"/>
        <a:ea typeface=""/>
        <a:cs typeface=""/>
      </a:majorFont>
      <a:minorFont>
        <a:latin typeface="Graphi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tIns="91440" bIns="91440" rtlCol="0" anchor="ctr"/>
      <a:lstStyle>
        <a:defPPr algn="ctr"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8575"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algn="l" defTabSz="228600">
          <a:spcAft>
            <a:spcPts val="1200"/>
          </a:spcAft>
          <a:defRPr noProof="0" dirty="0" smtClean="0"/>
        </a:defPPr>
      </a:lstStyle>
    </a:txDef>
  </a:objectDefaults>
  <a:extraClrSchemeLst/>
  <a:custClrLst>
    <a:custClr name="Accent Purple 1">
      <a:srgbClr val="B455AA"/>
    </a:custClr>
    <a:custClr name="Accent Purple 2">
      <a:srgbClr val="A055F5"/>
    </a:custClr>
    <a:custClr name="Accent Purple 3">
      <a:srgbClr val="BE82FF"/>
    </a:custClr>
    <a:custClr name="Accent Purple 4">
      <a:srgbClr val="DCAFFF"/>
    </a:custClr>
    <a:custClr name="Accent Purple 5">
      <a:srgbClr val="E6DCFF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Blue">
      <a:srgbClr val="0041F0"/>
    </a:custClr>
    <a:custClr name="Light Blue">
      <a:srgbClr val="00FFFF"/>
    </a:custClr>
    <a:custClr name="Green">
      <a:srgbClr val="64FF50"/>
    </a:custClr>
    <a:custClr name="Blue Green">
      <a:srgbClr val="05F0A5"/>
    </a:custClr>
    <a:custClr name="Red">
      <a:srgbClr val="FF3246"/>
    </a:custClr>
    <a:custClr name="Pink">
      <a:srgbClr val="FF50A0"/>
    </a:custClr>
    <a:custClr name="Orange">
      <a:srgbClr val="FF7800"/>
    </a:custClr>
    <a:custClr name="Yellow">
      <a:srgbClr val="FFEB32"/>
    </a:custClr>
    <a:custClr name="BLANK">
      <a:srgbClr val="FFFFFF"/>
    </a:custClr>
    <a:custClr name="BLANK">
      <a:srgbClr val="FFFFFF"/>
    </a:custClr>
  </a:custClrLst>
  <a:extLst>
    <a:ext uri="{05A4C25C-085E-4340-85A3-A5531E510DB2}">
      <thm15:themeFamily xmlns:thm15="http://schemas.microsoft.com/office/thememl/2012/main" name="CoreTemplate_03" id="{C9E35A69-6F25-6F4F-A3EA-61F290C27BA5}" vid="{1E511D85-5DC6-744D-89C3-855C933E9A05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F07F4B77FFA0A148BFB45048CD062606" ma:contentTypeVersion="14" ma:contentTypeDescription="Crear nuevo documento." ma:contentTypeScope="" ma:versionID="04ee26afd29461c674227801ad7084ca">
  <xsd:schema xmlns:xsd="http://www.w3.org/2001/XMLSchema" xmlns:xs="http://www.w3.org/2001/XMLSchema" xmlns:p="http://schemas.microsoft.com/office/2006/metadata/properties" xmlns:ns2="8d0928b9-5ae4-4c87-bd2d-d38ca31f08b2" xmlns:ns3="8bdee75e-e153-436c-912d-9e57a8d650ce" targetNamespace="http://schemas.microsoft.com/office/2006/metadata/properties" ma:root="true" ma:fieldsID="79dda966a5e385234c21657c010d8204" ns2:_="" ns3:_="">
    <xsd:import namespace="8d0928b9-5ae4-4c87-bd2d-d38ca31f08b2"/>
    <xsd:import namespace="8bdee75e-e153-436c-912d-9e57a8d650c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3:SharedWithUsers" minOccurs="0"/>
                <xsd:element ref="ns3:SharedWithDetails" minOccurs="0"/>
                <xsd:element ref="ns2:MediaServiceDateTaken" minOccurs="0"/>
                <xsd:element ref="ns2:lcf76f155ced4ddcb4097134ff3c332f" minOccurs="0"/>
                <xsd:element ref="ns3:TaxCatchAll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d0928b9-5ae4-4c87-bd2d-d38ca31f08b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4" nillable="true" ma:displayName="MediaLengthInSeconds" ma:hidden="true" ma:internalName="MediaLengthInSeconds" ma:readOnly="true">
      <xsd:simpleType>
        <xsd:restriction base="dms:Unknown"/>
      </xsd:simpleType>
    </xsd:element>
    <xsd:element name="MediaServiceDateTaken" ma:index="17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lcf76f155ced4ddcb4097134ff3c332f" ma:index="19" nillable="true" ma:taxonomy="true" ma:internalName="lcf76f155ced4ddcb4097134ff3c332f" ma:taxonomyFieldName="MediaServiceImageTags" ma:displayName="Etiquetas de imagen" ma:readOnly="false" ma:fieldId="{5cf76f15-5ced-4ddc-b409-7134ff3c332f}" ma:taxonomyMulti="true" ma:sspId="6d165d17-9b79-46c3-82b9-c927e733c429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bdee75e-e153-436c-912d-9e57a8d650ce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Compartid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Detalles de uso compartido" ma:internalName="SharedWithDetails" ma:readOnly="true">
      <xsd:simpleType>
        <xsd:restriction base="dms:Note">
          <xsd:maxLength value="255"/>
        </xsd:restriction>
      </xsd:simpleType>
    </xsd:element>
    <xsd:element name="TaxCatchAll" ma:index="20" nillable="true" ma:displayName="Taxonomy Catch All Column" ma:hidden="true" ma:list="{c66fa96e-901b-4631-87ef-e0b51fa51e63}" ma:internalName="TaxCatchAll" ma:showField="CatchAllData" ma:web="8bdee75e-e153-436c-912d-9e57a8d650c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8bdee75e-e153-436c-912d-9e57a8d650ce" xsi:nil="true"/>
    <lcf76f155ced4ddcb4097134ff3c332f xmlns="8d0928b9-5ae4-4c87-bd2d-d38ca31f08b2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0B853A8E-45AA-4A1F-BA1F-43D3423ED56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CB95B6A-1CD3-4BB5-B707-72F338AEFE5D}"/>
</file>

<file path=customXml/itemProps3.xml><?xml version="1.0" encoding="utf-8"?>
<ds:datastoreItem xmlns:ds="http://schemas.openxmlformats.org/officeDocument/2006/customXml" ds:itemID="{62765A4C-724A-4E80-87B8-24D26E0FB4B9}">
  <ds:schemaRefs>
    <ds:schemaRef ds:uri="http://schemas.microsoft.com/office/2006/metadata/properties"/>
    <ds:schemaRef ds:uri="http://schemas.microsoft.com/office/infopath/2007/PartnerControls"/>
    <ds:schemaRef ds:uri="8bdee75e-e153-436c-912d-9e57a8d650ce"/>
    <ds:schemaRef ds:uri="8d0928b9-5ae4-4c87-bd2d-d38ca31f08b2"/>
  </ds:schemaRefs>
</ds:datastoreItem>
</file>

<file path=docMetadata/LabelInfo.xml><?xml version="1.0" encoding="utf-8"?>
<clbl:labelList xmlns:clbl="http://schemas.microsoft.com/office/2020/mipLabelMetadata">
  <clbl:label id="{e0793d39-0939-496d-b129-198edd916feb}" enabled="0" method="" siteId="{e0793d39-0939-496d-b129-198edd916feb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7786</TotalTime>
  <Words>410</Words>
  <Application>Microsoft Office PowerPoint</Application>
  <PresentationFormat>Widescreen</PresentationFormat>
  <Paragraphs>74</Paragraphs>
  <Slides>14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Accenture 2020</vt:lpstr>
      <vt:lpstr>1_Office Theme</vt:lpstr>
      <vt:lpstr>2_ACN 2025</vt:lpstr>
      <vt:lpstr>From Alert to Notification  SAP APM</vt:lpstr>
      <vt:lpstr>From Alert to Notification</vt:lpstr>
      <vt:lpstr>How to create an Alert Type?  Step by Step</vt:lpstr>
      <vt:lpstr>How to create an Alert Type?  Step by Step</vt:lpstr>
      <vt:lpstr>How to create a Rule?  Step by Step</vt:lpstr>
      <vt:lpstr>How to create a Rule?  Step by Step</vt:lpstr>
      <vt:lpstr>Type of Rules</vt:lpstr>
      <vt:lpstr>How to create a Rule?  Step by Step</vt:lpstr>
      <vt:lpstr>How to create a Rule?</vt:lpstr>
      <vt:lpstr>How to create a Notification from an Alert?  Step by Step</vt:lpstr>
      <vt:lpstr>How to create a Notification from an Alert?</vt:lpstr>
      <vt:lpstr>How to receive an e-mail notification?</vt:lpstr>
      <vt:lpstr>How to receive an e-mail notification?</vt:lpstr>
      <vt:lpstr>How to receive an e-mail notification?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Colaso, Denise</dc:creator>
  <cp:lastModifiedBy>Colaso, Denise</cp:lastModifiedBy>
  <cp:revision>3</cp:revision>
  <dcterms:created xsi:type="dcterms:W3CDTF">2025-02-19T15:49:57Z</dcterms:created>
  <dcterms:modified xsi:type="dcterms:W3CDTF">2025-03-21T12:16:15Z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0x010100F07F4B77FFA0A148BFB45048CD062606</vt:lpwstr>
  </property>
  <property fmtid="{D5CDD505-2E9C-101B-9397-08002B2CF9AE}" pid="3" name="MediaServiceImageTags">
    <vt:lpwstr/>
  </property>
</Properties>
</file>